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012E-01EC-41B4-99E7-6DBC9102D4F2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CCE7-7CBA-4540-861E-48839D8752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Летний отдых в июне-2013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группа№1</a:t>
            </a:r>
          </a:p>
          <a:p>
            <a:r>
              <a:rPr lang="ru-RU" dirty="0" smtClean="0"/>
              <a:t>Д.сад</a:t>
            </a:r>
            <a:r>
              <a:rPr lang="en-US" dirty="0" smtClean="0"/>
              <a:t>’’</a:t>
            </a:r>
            <a:r>
              <a:rPr lang="ru-RU" dirty="0" smtClean="0"/>
              <a:t>Золотой ключик</a:t>
            </a:r>
            <a:r>
              <a:rPr lang="en-US" dirty="0" smtClean="0"/>
              <a:t>’’</a:t>
            </a:r>
            <a:endParaRPr lang="ru-RU" dirty="0" smtClean="0"/>
          </a:p>
          <a:p>
            <a:r>
              <a:rPr lang="ru-RU" dirty="0" smtClean="0"/>
              <a:t>Г. Северобайкальск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Нельзя не обратить внимание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Милая, прилежная,</a:t>
            </a:r>
          </a:p>
          <a:p>
            <a:r>
              <a:rPr lang="ru-RU" sz="2000" dirty="0" smtClean="0"/>
              <a:t>Красивая и нежная,</a:t>
            </a:r>
          </a:p>
          <a:p>
            <a:r>
              <a:rPr lang="ru-RU" sz="2000" dirty="0" smtClean="0"/>
              <a:t>Нельзя не обратить внимания</a:t>
            </a:r>
          </a:p>
          <a:p>
            <a:r>
              <a:rPr lang="ru-RU" sz="2000" dirty="0" smtClean="0"/>
              <a:t>На все её старания:</a:t>
            </a:r>
          </a:p>
          <a:p>
            <a:r>
              <a:rPr lang="ru-RU" sz="2000" dirty="0" smtClean="0"/>
              <a:t>Посуду ровненько поставит,</a:t>
            </a:r>
          </a:p>
          <a:p>
            <a:r>
              <a:rPr lang="ru-RU" sz="2000" dirty="0" smtClean="0"/>
              <a:t>И кубики в рядок расставит...</a:t>
            </a:r>
          </a:p>
        </p:txBody>
      </p:sp>
      <p:pic>
        <p:nvPicPr>
          <p:cNvPr id="1026" name="Picture 2" descr="C:\Users\Эрик\Desktop\IMG_6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считайте меня маленькой.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Не надо видеть во мне малышку:</a:t>
            </a:r>
          </a:p>
          <a:p>
            <a:r>
              <a:rPr lang="ru-RU" sz="2000" dirty="0" smtClean="0"/>
              <a:t>Я ведь читаю брату книжку,</a:t>
            </a:r>
          </a:p>
          <a:p>
            <a:r>
              <a:rPr lang="ru-RU" sz="2000" dirty="0" smtClean="0"/>
              <a:t>Сестре я старшей помогаю-</a:t>
            </a:r>
          </a:p>
          <a:p>
            <a:r>
              <a:rPr lang="ru-RU" sz="2000" dirty="0" smtClean="0"/>
              <a:t>Портфель ей в школу собираю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Эрик\Desktop\IMG_6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же мне всё- таки заняться?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 хороший. Я добрый,</a:t>
            </a:r>
          </a:p>
          <a:p>
            <a:r>
              <a:rPr lang="ru-RU" sz="2000" dirty="0" smtClean="0"/>
              <a:t>Но вот, почему</a:t>
            </a:r>
          </a:p>
          <a:p>
            <a:r>
              <a:rPr lang="ru-RU" sz="2000" dirty="0" smtClean="0"/>
              <a:t>Занятие важное никак не найду:</a:t>
            </a:r>
          </a:p>
          <a:p>
            <a:r>
              <a:rPr lang="ru-RU" sz="2000" dirty="0" smtClean="0"/>
              <a:t>В машинки играю,</a:t>
            </a:r>
          </a:p>
          <a:p>
            <a:r>
              <a:rPr lang="ru-RU" sz="2000" dirty="0" smtClean="0"/>
              <a:t>В футбол я гоняю,</a:t>
            </a:r>
          </a:p>
          <a:p>
            <a:r>
              <a:rPr lang="ru-RU" sz="2000" dirty="0" smtClean="0"/>
              <a:t>Но радости много не получаю.</a:t>
            </a:r>
            <a:endParaRPr lang="ru-RU" sz="2000" dirty="0"/>
          </a:p>
        </p:txBody>
      </p:sp>
      <p:pic>
        <p:nvPicPr>
          <p:cNvPr id="3074" name="Picture 2" descr="C:\Users\Эрик\Desktop\IMG_6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</a:t>
            </a:r>
            <a:r>
              <a:rPr lang="ru-RU" b="0" dirty="0" smtClean="0"/>
              <a:t>ольше всего на свете люблю пиратов и монстров.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</a:t>
            </a:r>
            <a:r>
              <a:rPr lang="ru-RU" sz="2400" b="1" dirty="0" smtClean="0"/>
              <a:t>я</a:t>
            </a:r>
            <a:r>
              <a:rPr lang="ru-RU" sz="2400" dirty="0" smtClean="0"/>
              <a:t> больше люблю на свете?-</a:t>
            </a:r>
          </a:p>
          <a:p>
            <a:r>
              <a:rPr lang="ru-RU" sz="2400" dirty="0" smtClean="0"/>
              <a:t>Компьютер и игры, вы мне поверьте,</a:t>
            </a:r>
          </a:p>
          <a:p>
            <a:r>
              <a:rPr lang="ru-RU" sz="2400" dirty="0" smtClean="0"/>
              <a:t>Люблю машинки, и гонки, и всякие диски-</a:t>
            </a:r>
          </a:p>
          <a:p>
            <a:r>
              <a:rPr lang="ru-RU" sz="2400" dirty="0" smtClean="0"/>
              <a:t>Где есть пираты, и монстры, и риски.</a:t>
            </a:r>
          </a:p>
        </p:txBody>
      </p:sp>
      <p:pic>
        <p:nvPicPr>
          <p:cNvPr id="8194" name="Picture 2" descr="C:\Users\Эрик\Desktop\IMG_6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 </a:t>
            </a:r>
            <a:r>
              <a:rPr lang="ru-RU" b="0" dirty="0" smtClean="0"/>
              <a:t>движет и меня и прогресс.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Мною движет </a:t>
            </a:r>
            <a:r>
              <a:rPr lang="ru-RU" sz="2000" b="1" dirty="0" smtClean="0"/>
              <a:t>интерес,</a:t>
            </a:r>
          </a:p>
          <a:p>
            <a:r>
              <a:rPr lang="ru-RU" sz="2000" dirty="0" smtClean="0"/>
              <a:t>Чтобы в жизни был прогресс.</a:t>
            </a:r>
          </a:p>
          <a:p>
            <a:r>
              <a:rPr lang="ru-RU" sz="2000" dirty="0" smtClean="0"/>
              <a:t>Люблю играть, смотреть, болтать,</a:t>
            </a:r>
          </a:p>
          <a:p>
            <a:r>
              <a:rPr lang="ru-RU" sz="2000" dirty="0" smtClean="0"/>
              <a:t>И доказывать, и кричать.</a:t>
            </a:r>
            <a:endParaRPr lang="ru-RU" sz="2000" dirty="0"/>
          </a:p>
        </p:txBody>
      </p:sp>
      <p:pic>
        <p:nvPicPr>
          <p:cNvPr id="1026" name="Picture 2" descr="C:\Users\Эрик\Desktop\IMG_7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сразу напрямоту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Ну, что греха таить,- умна</a:t>
            </a:r>
          </a:p>
          <a:p>
            <a:r>
              <a:rPr lang="ru-RU" sz="2400" dirty="0" smtClean="0"/>
              <a:t>И может быть даже красива.</a:t>
            </a:r>
          </a:p>
          <a:p>
            <a:r>
              <a:rPr lang="ru-RU" sz="2400" dirty="0" smtClean="0"/>
              <a:t>Ленива?- Нет! Опрятна?- Да!</a:t>
            </a:r>
          </a:p>
          <a:p>
            <a:r>
              <a:rPr lang="ru-RU" sz="2400" dirty="0" smtClean="0"/>
              <a:t>Должна быть в будущем счастлива!</a:t>
            </a:r>
            <a:endParaRPr lang="ru-RU" sz="2400" dirty="0"/>
          </a:p>
        </p:txBody>
      </p:sp>
      <p:pic>
        <p:nvPicPr>
          <p:cNvPr id="1026" name="Picture 2" descr="C:\Users\Эрик\Desktop\IMG_6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Скромность-</a:t>
            </a:r>
            <a:r>
              <a:rPr lang="ru-RU" b="0" dirty="0" smtClean="0"/>
              <a:t> моя главная черта характера</a:t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Скромность- вот моя черта.</a:t>
            </a:r>
          </a:p>
          <a:p>
            <a:r>
              <a:rPr lang="ru-RU" sz="2400" dirty="0" smtClean="0"/>
              <a:t>Нежность, скрытость, доброта,</a:t>
            </a:r>
          </a:p>
          <a:p>
            <a:r>
              <a:rPr lang="ru-RU" sz="2400" dirty="0" smtClean="0"/>
              <a:t>А играть люблю с Алиной</a:t>
            </a:r>
          </a:p>
          <a:p>
            <a:r>
              <a:rPr lang="ru-RU" sz="2400" dirty="0" smtClean="0"/>
              <a:t>И общаюсь с ней единой.</a:t>
            </a:r>
          </a:p>
          <a:p>
            <a:endParaRPr lang="ru-RU" dirty="0"/>
          </a:p>
        </p:txBody>
      </p:sp>
      <p:pic>
        <p:nvPicPr>
          <p:cNvPr id="7171" name="Picture 3" descr="C:\Users\Эрик\Desktop\IMG_6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Играю в шашки. А вам слабо?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Умный, смышленый,</a:t>
            </a:r>
          </a:p>
          <a:p>
            <a:r>
              <a:rPr lang="ru-RU" sz="2000" dirty="0" smtClean="0"/>
              <a:t>С рожденья одарённый.</a:t>
            </a:r>
          </a:p>
          <a:p>
            <a:r>
              <a:rPr lang="ru-RU" sz="2000" dirty="0" smtClean="0"/>
              <a:t>В шашки может он играть</a:t>
            </a:r>
          </a:p>
          <a:p>
            <a:r>
              <a:rPr lang="ru-RU" sz="2000" dirty="0" smtClean="0"/>
              <a:t>И даже может обыграть.</a:t>
            </a:r>
            <a:endParaRPr lang="ru-RU" sz="2000" dirty="0"/>
          </a:p>
        </p:txBody>
      </p:sp>
      <p:pic>
        <p:nvPicPr>
          <p:cNvPr id="5122" name="Picture 2" descr="C:\Users\Эрик\Desktop\IMG_6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271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Летний отдых в июне-2013 года</vt:lpstr>
      <vt:lpstr>Нельзя не обратить внимание </vt:lpstr>
      <vt:lpstr>Не считайте меня маленькой. </vt:lpstr>
      <vt:lpstr>Чем же мне всё- таки заняться? </vt:lpstr>
      <vt:lpstr>Больше всего на свете люблю пиратов и монстров. </vt:lpstr>
      <vt:lpstr>Интерес движет и меня и прогресс. </vt:lpstr>
      <vt:lpstr>Давайте сразу напрямоту </vt:lpstr>
      <vt:lpstr>Скромность- моя главная черта характера </vt:lpstr>
      <vt:lpstr>Играю в шашки. А вам слабо?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отдых в июне-2013 года</dc:title>
  <dc:creator>Эрик</dc:creator>
  <cp:lastModifiedBy>Эрик</cp:lastModifiedBy>
  <cp:revision>14</cp:revision>
  <dcterms:created xsi:type="dcterms:W3CDTF">2013-06-05T07:16:34Z</dcterms:created>
  <dcterms:modified xsi:type="dcterms:W3CDTF">2014-01-01T04:35:19Z</dcterms:modified>
</cp:coreProperties>
</file>