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70" r:id="rId2"/>
    <p:sldId id="301" r:id="rId3"/>
    <p:sldId id="319" r:id="rId4"/>
    <p:sldId id="320" r:id="rId5"/>
    <p:sldId id="321" r:id="rId6"/>
    <p:sldId id="322" r:id="rId7"/>
    <p:sldId id="327" r:id="rId8"/>
    <p:sldId id="324" r:id="rId9"/>
    <p:sldId id="325" r:id="rId10"/>
    <p:sldId id="326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6" r:id="rId19"/>
    <p:sldId id="335" r:id="rId20"/>
    <p:sldId id="337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29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1B281-8F96-41A1-AD36-D4D392126E73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B47AF-87C9-4332-845E-A380E1F38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33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1d4a4b54241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B75D9C-4EA4-4F8A-BFFB-E8D3F0940F84}" type="datetimeFigureOut">
              <a:rPr lang="ru-RU" smtClean="0"/>
              <a:pPr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7611687-A161-4302-8136-0F5AB0D01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980728"/>
            <a:ext cx="9358378" cy="18722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Минутки вхождения в день.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5500702"/>
            <a:ext cx="5008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Автор: Александрова Елена Владимировна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Воспитатель ГБДОУ д/с №69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Красносельского района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г. Санкт- Петербург.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22313" y="3284985"/>
            <a:ext cx="7772400" cy="1728192"/>
          </a:xfrm>
        </p:spPr>
        <p:txBody>
          <a:bodyPr/>
          <a:lstStyle/>
          <a:p>
            <a:r>
              <a:rPr lang="ru-RU" sz="1400" dirty="0">
                <a:solidFill>
                  <a:srgbClr val="0070C0"/>
                </a:solidFill>
              </a:rPr>
              <a:t>Цель минуток:</a:t>
            </a:r>
            <a:br>
              <a:rPr lang="ru-RU" sz="1400" dirty="0">
                <a:solidFill>
                  <a:srgbClr val="0070C0"/>
                </a:solidFill>
              </a:rPr>
            </a:br>
            <a:r>
              <a:rPr lang="ru-RU" sz="1400" dirty="0">
                <a:solidFill>
                  <a:srgbClr val="0070C0"/>
                </a:solidFill>
              </a:rPr>
              <a:t>-способствовать психическому и  личностному росту детей; помогать им адаптироваться к условиям детского сада;</a:t>
            </a:r>
            <a:br>
              <a:rPr lang="ru-RU" sz="1400" dirty="0">
                <a:solidFill>
                  <a:srgbClr val="0070C0"/>
                </a:solidFill>
              </a:rPr>
            </a:br>
            <a:r>
              <a:rPr lang="ru-RU" sz="1400" dirty="0">
                <a:solidFill>
                  <a:srgbClr val="0070C0"/>
                </a:solidFill>
              </a:rPr>
              <a:t>-развивать навыки социального поведения, уверенность в себе, самостоятельность</a:t>
            </a:r>
            <a:br>
              <a:rPr lang="ru-RU" sz="1400" dirty="0">
                <a:solidFill>
                  <a:srgbClr val="0070C0"/>
                </a:solidFill>
              </a:rPr>
            </a:br>
            <a:r>
              <a:rPr lang="ru-RU" sz="1400" dirty="0">
                <a:solidFill>
                  <a:srgbClr val="0070C0"/>
                </a:solidFill>
              </a:rPr>
              <a:t>Выбор темы для начала дня определяется разными обстоятельствами: общим настроением группы, погодой, самочувствием педагога и детей, наличием наглядного материала и т. д. Минутки вхождения в день помогают детям лучше чувствовать себя в детском коллективе в начале дня.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108011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Картотека для </a:t>
            </a:r>
            <a:r>
              <a:rPr lang="ru-RU" sz="2800" b="1" dirty="0">
                <a:solidFill>
                  <a:srgbClr val="0070C0"/>
                </a:solidFill>
              </a:rPr>
              <a:t>развития </a:t>
            </a:r>
            <a:r>
              <a:rPr lang="ru-RU" sz="2800" b="1" dirty="0" smtClean="0">
                <a:solidFill>
                  <a:srgbClr val="0070C0"/>
                </a:solidFill>
              </a:rPr>
              <a:t>коммуникативных </a:t>
            </a:r>
            <a:r>
              <a:rPr lang="ru-RU" sz="2800" b="1" dirty="0">
                <a:solidFill>
                  <a:srgbClr val="0070C0"/>
                </a:solidFill>
              </a:rPr>
              <a:t>способностей детей дошкольного </a:t>
            </a:r>
            <a:r>
              <a:rPr lang="ru-RU" sz="2800" b="1" dirty="0" smtClean="0">
                <a:solidFill>
                  <a:srgbClr val="0070C0"/>
                </a:solidFill>
              </a:rPr>
              <a:t>возраста.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9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92696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Приветствие. Игра с  «Живой веревочкой». Наша «Живая веревочка» лежит на полу. Пока звучит музыка, вы можете танцевать. Как только я выключу магнитофон и мелодия прекратится, быстро найдите ленточку со своим именем (просто взяться за веревочку) и в этом месте возьмитесь за веревочку. (Можно повторить игру несколько раз, меняя положение веревочки.) Смотрите, когда все взялись за нашу веревочку, она стала похожей на круглую карусель! Давайте поиграем.</a:t>
            </a:r>
          </a:p>
          <a:p>
            <a:r>
              <a:rPr lang="ru-RU" dirty="0"/>
              <a:t>Тише-тише, еле-еле</a:t>
            </a:r>
          </a:p>
          <a:p>
            <a:r>
              <a:rPr lang="ru-RU" dirty="0"/>
              <a:t>Закрутились карусели.</a:t>
            </a:r>
          </a:p>
          <a:p>
            <a:r>
              <a:rPr lang="ru-RU" dirty="0"/>
              <a:t>А потом кругом, кругом.</a:t>
            </a:r>
          </a:p>
          <a:p>
            <a:r>
              <a:rPr lang="ru-RU" dirty="0"/>
              <a:t>Все бегом, бегом, бегом.</a:t>
            </a:r>
          </a:p>
          <a:p>
            <a:r>
              <a:rPr lang="ru-RU" dirty="0"/>
              <a:t>Тише, тише, не спешите,</a:t>
            </a:r>
          </a:p>
          <a:p>
            <a:r>
              <a:rPr lang="ru-RU" dirty="0"/>
              <a:t>Карусель остановите.</a:t>
            </a:r>
          </a:p>
          <a:p>
            <a:r>
              <a:rPr lang="ru-RU" dirty="0"/>
              <a:t>Раз и два, раз и два,</a:t>
            </a:r>
          </a:p>
          <a:p>
            <a:r>
              <a:rPr lang="ru-RU" dirty="0"/>
              <a:t>Вот и кончилась игра.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3988" y="2996952"/>
            <a:ext cx="252028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8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10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/>
              <a:t>Дети, давайте встанем в круг, который называется «От сердца к сердцу»</a:t>
            </a:r>
          </a:p>
          <a:p>
            <a:pPr marL="0" indent="0">
              <a:buNone/>
            </a:pPr>
            <a:r>
              <a:rPr lang="ru-RU" sz="1800" b="1" dirty="0"/>
              <a:t>-Как вы думаете, дети, почему люди любят собираться в  круг? (Ответы детей)</a:t>
            </a:r>
          </a:p>
          <a:p>
            <a:pPr marL="0" indent="0">
              <a:buNone/>
            </a:pPr>
            <a:r>
              <a:rPr lang="ru-RU" sz="1800" b="1" dirty="0"/>
              <a:t>-         Как много интересных ответов! А еще нам нравится круг потому, что в нем нет уголков. Круг сближает всех людей, у кого добрые , открытые сердца.</a:t>
            </a:r>
          </a:p>
          <a:p>
            <a:pPr marL="0" indent="0">
              <a:buNone/>
            </a:pPr>
            <a:r>
              <a:rPr lang="ru-RU" sz="1800" b="1" dirty="0"/>
              <a:t>Сердце я свое открою,</a:t>
            </a:r>
          </a:p>
          <a:p>
            <a:pPr marL="0" indent="0">
              <a:buNone/>
            </a:pPr>
            <a:r>
              <a:rPr lang="ru-RU" sz="1800" b="1" dirty="0"/>
              <a:t>Счастьем поделюсь с тобою.</a:t>
            </a:r>
          </a:p>
          <a:p>
            <a:pPr marL="0" indent="0">
              <a:buNone/>
            </a:pPr>
            <a:r>
              <a:rPr lang="ru-RU" sz="1800" b="1" dirty="0"/>
              <a:t>Все хорошие слова</a:t>
            </a:r>
          </a:p>
          <a:p>
            <a:pPr marL="0" indent="0">
              <a:buNone/>
            </a:pPr>
            <a:r>
              <a:rPr lang="ru-RU" sz="1800" b="1" dirty="0"/>
              <a:t>Говорю я для тебя!»</a:t>
            </a:r>
          </a:p>
          <a:p>
            <a:pPr marL="0" indent="0">
              <a:buNone/>
            </a:pPr>
            <a:r>
              <a:rPr lang="ru-RU" sz="1800" b="1" dirty="0"/>
              <a:t>-         Давайте повторим вместе!</a:t>
            </a:r>
          </a:p>
          <a:p>
            <a:pPr marL="0" indent="0">
              <a:buNone/>
            </a:pPr>
            <a:r>
              <a:rPr lang="ru-RU" sz="1800" b="1" dirty="0"/>
              <a:t>(Дети повторяют вслед за воспитателем ).</a:t>
            </a:r>
          </a:p>
          <a:p>
            <a:pPr marL="0" indent="0">
              <a:buNone/>
            </a:pPr>
            <a:r>
              <a:rPr lang="ru-RU" sz="1800" b="1" dirty="0"/>
              <a:t>-         Вы чувствуете, как нам хорошо вместе? А почему, ребята? Потому что сегодня замечательный день, у нас хорошее настроение, мы общаемся друг с другом, открываем свои сердца</a:t>
            </a:r>
            <a:r>
              <a:rPr lang="ru-RU" b="1" dirty="0"/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3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11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764703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Воспитатель.</a:t>
            </a:r>
          </a:p>
          <a:p>
            <a:r>
              <a:rPr lang="ru-RU" sz="2000" b="1" dirty="0"/>
              <a:t>-Ребята, возьмемся все за руки. Это наш круг радости. Посмотрите друг на друга. Улыбнитесь друг другу. Порадуйтесь друг другу, поделитесь хорошим настроением со своими друзьями!</a:t>
            </a:r>
          </a:p>
          <a:p>
            <a:r>
              <a:rPr lang="ru-RU" sz="2000" b="1" dirty="0"/>
              <a:t>К тебе я обращаюсь, друг!</a:t>
            </a:r>
          </a:p>
          <a:p>
            <a:r>
              <a:rPr lang="ru-RU" sz="2000" b="1" dirty="0"/>
              <a:t>Вставай скорее с нами в круг.</a:t>
            </a:r>
          </a:p>
          <a:p>
            <a:r>
              <a:rPr lang="ru-RU" sz="2000" b="1" dirty="0"/>
              <a:t>Почувствуй радость и тепло,</a:t>
            </a:r>
          </a:p>
          <a:p>
            <a:r>
              <a:rPr lang="ru-RU" sz="2000" b="1" dirty="0"/>
              <a:t>И как с друзьями хорошо!</a:t>
            </a:r>
          </a:p>
          <a:p>
            <a:r>
              <a:rPr lang="ru-RU" sz="2000" b="1" dirty="0"/>
              <a:t>-         А теперь повторяйте за мной:</a:t>
            </a:r>
          </a:p>
          <a:p>
            <a:r>
              <a:rPr lang="ru-RU" sz="2000" b="1" dirty="0"/>
              <a:t>Пусть наша добрая улыбка ( руки прикасаются к уголкам губ)</a:t>
            </a:r>
          </a:p>
          <a:p>
            <a:r>
              <a:rPr lang="ru-RU" sz="2000" b="1" dirty="0"/>
              <a:t>Согреет всех своим теплом, ( руки прикладываются к сердцу )</a:t>
            </a:r>
          </a:p>
          <a:p>
            <a:r>
              <a:rPr lang="ru-RU" sz="2000" b="1" dirty="0"/>
              <a:t>Напомнит нам, как важно в жизни ( руки вперед, пальцы, как солнечные лучи)</a:t>
            </a:r>
          </a:p>
          <a:p>
            <a:r>
              <a:rPr lang="ru-RU" sz="2000" b="1" dirty="0"/>
              <a:t>Делиться счастьем и добром! ( руки в стороны)</a:t>
            </a:r>
          </a:p>
          <a:p>
            <a:r>
              <a:rPr lang="ru-RU" sz="2000" b="1" dirty="0"/>
              <a:t>-Правда, это радостно – почувствовать тепло рук друзей?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1844824"/>
            <a:ext cx="1674030" cy="167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12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Дети, я приглашаю вас в круг радости. Давайте поприветствуем друг друга! Повторяйте за мной:</a:t>
            </a:r>
          </a:p>
          <a:p>
            <a:pPr marL="0" indent="0">
              <a:buNone/>
            </a:pPr>
            <a:r>
              <a:rPr lang="ru-RU" sz="2400" b="1" dirty="0"/>
              <a:t>Здравствуй , Мир! ( дети поднимают руки вверх )</a:t>
            </a:r>
          </a:p>
          <a:p>
            <a:pPr marL="0" indent="0">
              <a:buNone/>
            </a:pPr>
            <a:r>
              <a:rPr lang="ru-RU" sz="2400" b="1" dirty="0"/>
              <a:t>Здравствуй, Свет! ( руки- в стороны )</a:t>
            </a:r>
          </a:p>
          <a:p>
            <a:pPr marL="0" indent="0">
              <a:buNone/>
            </a:pPr>
            <a:r>
              <a:rPr lang="ru-RU" sz="2400" b="1" dirty="0"/>
              <a:t>Здравствуй, добрый  Человек! ( дети протягивают руки вперед )</a:t>
            </a:r>
          </a:p>
          <a:p>
            <a:pPr marL="0" indent="0">
              <a:buNone/>
            </a:pPr>
            <a:r>
              <a:rPr lang="ru-RU" sz="2400" b="1" dirty="0"/>
              <a:t>Да, ребята, человек при встрече с другими людьми говорит замечательное слово- «Здравствуйте!». Так он желает здоровья и мира своим родным, знакомым и незнакомым людям, матушке-природе.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5085184"/>
            <a:ext cx="16764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0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99592" y="476672"/>
            <a:ext cx="7632848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13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600" b="1" dirty="0"/>
              <a:t>Круг радости.</a:t>
            </a:r>
          </a:p>
          <a:p>
            <a:pPr marL="0" indent="0">
              <a:buNone/>
            </a:pPr>
            <a:r>
              <a:rPr lang="ru-RU" sz="1600" b="1" dirty="0"/>
              <a:t>-         Здравствуйте, дети! Сегодня мы поговорим об именах. У вех у вас красивые имена.</a:t>
            </a:r>
          </a:p>
          <a:p>
            <a:pPr marL="0" indent="0">
              <a:buNone/>
            </a:pPr>
            <a:r>
              <a:rPr lang="ru-RU" sz="1600" b="1" dirty="0"/>
              <a:t>Давайте послушаем, как они звучат. Предлагаю вам встать в круг радости, громко и радостно называя свое имя. Вы готовы?</a:t>
            </a:r>
          </a:p>
          <a:p>
            <a:pPr marL="0" indent="0">
              <a:buNone/>
            </a:pPr>
            <a:r>
              <a:rPr lang="ru-RU" sz="1600" b="1" dirty="0"/>
              <a:t>Встань скорее,</a:t>
            </a:r>
          </a:p>
          <a:p>
            <a:pPr marL="0" indent="0">
              <a:buNone/>
            </a:pPr>
            <a:r>
              <a:rPr lang="ru-RU" sz="1600" b="1" dirty="0"/>
              <a:t>Раз, два, три!</a:t>
            </a:r>
          </a:p>
          <a:p>
            <a:pPr marL="0" indent="0">
              <a:buNone/>
            </a:pPr>
            <a:r>
              <a:rPr lang="ru-RU" sz="1600" b="1" dirty="0"/>
              <a:t>Свое имя назови!</a:t>
            </a:r>
          </a:p>
          <a:p>
            <a:pPr marL="0" indent="0">
              <a:buNone/>
            </a:pPr>
            <a:r>
              <a:rPr lang="ru-RU" sz="1600" b="1" dirty="0"/>
              <a:t>( Дети называют свои имена и становятся в круг).</a:t>
            </a:r>
          </a:p>
          <a:p>
            <a:pPr marL="0" indent="0">
              <a:buNone/>
            </a:pPr>
            <a:r>
              <a:rPr lang="ru-RU" sz="1600" b="1" dirty="0"/>
              <a:t>-         У нас сегодня действительно радостный круг из ваших имен. Мне очень приятно повторить их. ( Воспитатель повторяет имена всех детей).</a:t>
            </a:r>
          </a:p>
          <a:p>
            <a:pPr marL="0" indent="0">
              <a:buNone/>
            </a:pPr>
            <a:r>
              <a:rPr lang="ru-RU" sz="1600" b="1" dirty="0"/>
              <a:t>-         Теперь возьмемся за руки, улыбнемся друг другу и с любовью скажем:</a:t>
            </a:r>
          </a:p>
          <a:p>
            <a:pPr marL="0" indent="0">
              <a:buNone/>
            </a:pPr>
            <a:r>
              <a:rPr lang="ru-RU" sz="1600" b="1" dirty="0"/>
              <a:t>Как прекрасно жить на свете,</a:t>
            </a:r>
          </a:p>
          <a:p>
            <a:pPr marL="0" indent="0">
              <a:buNone/>
            </a:pPr>
            <a:r>
              <a:rPr lang="ru-RU" sz="1600" b="1" dirty="0"/>
              <a:t>Потому что Человек –</a:t>
            </a:r>
          </a:p>
          <a:p>
            <a:pPr marL="0" indent="0">
              <a:buNone/>
            </a:pPr>
            <a:r>
              <a:rPr lang="ru-RU" sz="1600" b="1" dirty="0"/>
              <a:t>Это взрослые и дети,</a:t>
            </a:r>
          </a:p>
          <a:p>
            <a:pPr marL="0" indent="0">
              <a:buNone/>
            </a:pPr>
            <a:r>
              <a:rPr lang="ru-RU" sz="1600" b="1" dirty="0"/>
              <a:t>Это солнца яркий свет!</a:t>
            </a:r>
          </a:p>
          <a:p>
            <a:pPr marL="0" indent="0">
              <a:buNone/>
            </a:pPr>
            <a:r>
              <a:rPr lang="ru-RU" sz="1600" b="1" dirty="0"/>
              <a:t>-         Помашем ладошками солнцу! Каждый человек радуется солнышку! Оно и светит, и греет, и помогает нам расти.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83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14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/>
              <a:t>Круг радости</a:t>
            </a:r>
          </a:p>
          <a:p>
            <a:pPr marL="0" indent="0">
              <a:buNone/>
            </a:pPr>
            <a:r>
              <a:rPr lang="ru-RU" sz="1800" b="1" dirty="0"/>
              <a:t>-         Дети, я очень рада видеть вас, мальчиков и девочек! Приглашаю в наш круг радости!  Давайте встанем так: мальчик- девочка- мальчик – девочка и поприветствуем друг друга такими словами:</a:t>
            </a:r>
          </a:p>
          <a:p>
            <a:pPr marL="0" indent="0">
              <a:buNone/>
            </a:pPr>
            <a:r>
              <a:rPr lang="ru-RU" sz="1800" b="1" dirty="0"/>
              <a:t>Нежные, добрые девочки,  ( воспитатель идет по внешнему кругу ,</a:t>
            </a:r>
          </a:p>
          <a:p>
            <a:pPr marL="0" indent="0">
              <a:buNone/>
            </a:pPr>
            <a:r>
              <a:rPr lang="ru-RU" sz="1800" b="1" dirty="0"/>
              <a:t>Сильные , смелые  мальчики  обращаясь то к девочке, то к мальчику )</a:t>
            </a:r>
          </a:p>
          <a:p>
            <a:pPr marL="0" indent="0">
              <a:buNone/>
            </a:pPr>
            <a:r>
              <a:rPr lang="ru-RU" sz="1800" b="1" dirty="0"/>
              <a:t>Встанем в круг, за руки все возьмемся</a:t>
            </a:r>
          </a:p>
          <a:p>
            <a:pPr marL="0" indent="0">
              <a:buNone/>
            </a:pPr>
            <a:r>
              <a:rPr lang="ru-RU" sz="1800" b="1" dirty="0"/>
              <a:t>И радостно друг другу  улыбнемся! (соединяет их руки, дети заглядывают в глаза друг другу и улыбаются)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4143374"/>
            <a:ext cx="2664296" cy="2350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62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15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400" b="1" dirty="0"/>
              <a:t>Круг радости.</a:t>
            </a:r>
          </a:p>
          <a:p>
            <a:pPr marL="0" indent="0">
              <a:buNone/>
            </a:pPr>
            <a:r>
              <a:rPr lang="ru-RU" sz="1400" b="1" dirty="0"/>
              <a:t>-Добрый день, дорогие ребята!  Сегодня я встречаю вас   с особенным настроением. Мне очень хочется сделать что-нибудь хорошее и приятное для всех.</a:t>
            </a:r>
          </a:p>
          <a:p>
            <a:pPr marL="0" indent="0">
              <a:buNone/>
            </a:pPr>
            <a:r>
              <a:rPr lang="ru-RU" sz="1400" b="1" dirty="0"/>
              <a:t>Я приглашаю вас в круг радости, чтобы мы сказали друг другу хорошие слова, обменялись добрыми пожеланиями, передавая из рук в руки «волшебную палочку», которую нам прислала  Фея Любви.  С ее помощью мы сегодня станем сказочными волшебниками.</a:t>
            </a:r>
          </a:p>
          <a:p>
            <a:pPr marL="0" indent="0">
              <a:buNone/>
            </a:pPr>
            <a:r>
              <a:rPr lang="ru-RU" sz="1400" b="1" dirty="0"/>
              <a:t>Ребята, разрешите, я первая скажу свои пожелания вам:</a:t>
            </a:r>
          </a:p>
          <a:p>
            <a:pPr marL="0" indent="0">
              <a:buNone/>
            </a:pPr>
            <a:r>
              <a:rPr lang="ru-RU" sz="1400" b="1" dirty="0"/>
              <a:t>Желаю счастья и добра</a:t>
            </a:r>
          </a:p>
          <a:p>
            <a:pPr marL="0" indent="0">
              <a:buNone/>
            </a:pPr>
            <a:r>
              <a:rPr lang="ru-RU" sz="1400" b="1" dirty="0"/>
              <a:t>Всем детям с самого утра!</a:t>
            </a:r>
          </a:p>
          <a:p>
            <a:pPr marL="0" indent="0">
              <a:buNone/>
            </a:pPr>
            <a:r>
              <a:rPr lang="ru-RU" sz="1400" b="1" dirty="0"/>
              <a:t>-         А сейчас я передаю волшебную палочку  </a:t>
            </a:r>
            <a:r>
              <a:rPr lang="ru-RU" sz="1400" b="1" dirty="0" smtClean="0"/>
              <a:t>Андрею.</a:t>
            </a:r>
            <a:endParaRPr lang="ru-RU" sz="1400" b="1" dirty="0"/>
          </a:p>
          <a:p>
            <a:pPr marL="0" indent="0">
              <a:buNone/>
            </a:pPr>
            <a:r>
              <a:rPr lang="ru-RU" sz="1400" b="1" dirty="0"/>
              <a:t>Скажи , </a:t>
            </a:r>
            <a:r>
              <a:rPr lang="ru-RU" sz="1400" b="1" dirty="0" smtClean="0"/>
              <a:t>Андрей, </a:t>
            </a:r>
            <a:r>
              <a:rPr lang="ru-RU" sz="1400" b="1" dirty="0"/>
              <a:t>что ты хочешь пожелать своим друзьям?</a:t>
            </a:r>
          </a:p>
          <a:p>
            <a:pPr marL="0" indent="0">
              <a:buNone/>
            </a:pPr>
            <a:r>
              <a:rPr lang="ru-RU" sz="1400" b="1" dirty="0"/>
              <a:t>Дети передают друг другу «волшебную палочку» и произносят свои добрые пожелания:</a:t>
            </a:r>
          </a:p>
          <a:p>
            <a:pPr marL="0" indent="0">
              <a:buNone/>
            </a:pPr>
            <a:r>
              <a:rPr lang="ru-RU" sz="1400" b="1" dirty="0"/>
              <a:t>-         Я желаю всем здоровья!</a:t>
            </a:r>
          </a:p>
          <a:p>
            <a:pPr marL="0" indent="0">
              <a:buNone/>
            </a:pPr>
            <a:r>
              <a:rPr lang="ru-RU" sz="1400" b="1" dirty="0"/>
              <a:t>-         Я желаю всем радости!</a:t>
            </a:r>
          </a:p>
          <a:p>
            <a:pPr marL="0" indent="0">
              <a:buNone/>
            </a:pPr>
            <a:r>
              <a:rPr lang="ru-RU" sz="1400" b="1" dirty="0"/>
              <a:t>-         Я желаю всем доброты!</a:t>
            </a:r>
          </a:p>
          <a:p>
            <a:pPr marL="0" indent="0">
              <a:buNone/>
            </a:pPr>
            <a:r>
              <a:rPr lang="ru-RU" sz="1400" b="1" dirty="0"/>
              <a:t>-         Я желаю всем солнечного дня!</a:t>
            </a:r>
          </a:p>
          <a:p>
            <a:pPr marL="0" indent="0">
              <a:buNone/>
            </a:pPr>
            <a:r>
              <a:rPr lang="ru-RU" sz="1400" b="1" dirty="0"/>
              <a:t>-         Я желаю всем веселых игр! И т.д.</a:t>
            </a:r>
          </a:p>
          <a:p>
            <a:pPr marL="0" indent="0">
              <a:buNone/>
            </a:pPr>
            <a:r>
              <a:rPr lang="ru-RU" sz="1400" b="1" dirty="0"/>
              <a:t>-         Молодцы, ребята!  Теперь скажите, что вы чувствовали, когда ваши друзья говорили добрые слова?  (Ответы детей )</a:t>
            </a:r>
          </a:p>
          <a:p>
            <a:pPr marL="0" indent="0">
              <a:buNone/>
            </a:pPr>
            <a:r>
              <a:rPr lang="ru-RU" sz="1400" b="1" dirty="0"/>
              <a:t>-         Спасибо! Мы с вами услышали столько хороших слов, искренних, теплых пожеланий! И они обязательно сбудутся, потому что вы – друзья и  говорили пожелания друг другу от всего сердца.</a:t>
            </a:r>
          </a:p>
          <a:p>
            <a:pPr marL="0" indent="0"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1627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16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b="1" dirty="0"/>
              <a:t>Круг радости.</a:t>
            </a:r>
          </a:p>
          <a:p>
            <a:pPr marL="0" indent="0">
              <a:buNone/>
            </a:pPr>
            <a:r>
              <a:rPr lang="ru-RU" sz="2000" b="1" dirty="0"/>
              <a:t>-Ребята!  Мне очень приятно каждое утро встречать вас, моих друзей.  Каждый из вас – хороший, добрый человек. Давайте поприветствуем друг друга:</a:t>
            </a:r>
          </a:p>
          <a:p>
            <a:pPr marL="0" indent="0">
              <a:buNone/>
            </a:pPr>
            <a:r>
              <a:rPr lang="ru-RU" sz="2000" b="1" dirty="0"/>
              <a:t>Мы с вами снова вместе!</a:t>
            </a:r>
          </a:p>
          <a:p>
            <a:pPr marL="0" indent="0">
              <a:buNone/>
            </a:pPr>
            <a:r>
              <a:rPr lang="ru-RU" sz="2000" b="1" dirty="0"/>
              <a:t>Я рада, рады вы!</a:t>
            </a:r>
          </a:p>
          <a:p>
            <a:pPr marL="0" indent="0">
              <a:buNone/>
            </a:pPr>
            <a:r>
              <a:rPr lang="ru-RU" sz="2000" b="1" dirty="0"/>
              <a:t>Приветствуем друг друга</a:t>
            </a:r>
          </a:p>
          <a:p>
            <a:pPr marL="0" indent="0">
              <a:buNone/>
            </a:pPr>
            <a:r>
              <a:rPr lang="ru-RU" sz="2000" b="1" dirty="0"/>
              <a:t>Объятьем дружбы мы!</a:t>
            </a:r>
          </a:p>
          <a:p>
            <a:pPr marL="0" indent="0">
              <a:buNone/>
            </a:pPr>
            <a:r>
              <a:rPr lang="ru-RU" sz="2000" b="1" dirty="0"/>
              <a:t>И обнимемся все вместе!  Воспитатель предлагает детям обняться всем одновременно в кругу.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6376" y="4797152"/>
            <a:ext cx="1705663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2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17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b="1" dirty="0"/>
              <a:t>Круг радости.</a:t>
            </a:r>
          </a:p>
          <a:p>
            <a:pPr marL="0" indent="0">
              <a:buNone/>
            </a:pPr>
            <a:r>
              <a:rPr lang="ru-RU" sz="2000" b="1" dirty="0"/>
              <a:t>-         Доброе утро, дети! Сегодня с утра хмурая (холодная, дождливая, снежная, ветреная, пасмурная, солнышко за тучку спряталось) погода! Мне не хотелось выходить из своего теплого, уютного дома. Но я так хотела встретиться с вами и очень этому рада!</a:t>
            </a:r>
          </a:p>
          <a:p>
            <a:pPr marL="0" indent="0">
              <a:buNone/>
            </a:pPr>
            <a:r>
              <a:rPr lang="ru-RU" sz="2000" b="1" dirty="0"/>
              <a:t>Возьмемся за руки и дружно поприветствуем друг друга:</a:t>
            </a:r>
          </a:p>
          <a:p>
            <a:pPr marL="0" indent="0">
              <a:buNone/>
            </a:pPr>
            <a:r>
              <a:rPr lang="ru-RU" sz="2000" b="1" dirty="0"/>
              <a:t>С добрым утром, с добрым светом!</a:t>
            </a:r>
          </a:p>
          <a:p>
            <a:pPr marL="0" indent="0">
              <a:buNone/>
            </a:pPr>
            <a:r>
              <a:rPr lang="ru-RU" sz="2000" b="1" dirty="0"/>
              <a:t>С добрым словом и приветом!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18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/>
              <a:t>Круг радости.</a:t>
            </a:r>
          </a:p>
          <a:p>
            <a:pPr marL="0" indent="0">
              <a:buNone/>
            </a:pPr>
            <a:r>
              <a:rPr lang="ru-RU" sz="1800" b="1" dirty="0"/>
              <a:t>-         Здравствуйте ,дети! Я рада вас видеть!</a:t>
            </a:r>
          </a:p>
          <a:p>
            <a:pPr marL="0" indent="0">
              <a:buNone/>
            </a:pPr>
            <a:r>
              <a:rPr lang="ru-RU" sz="1800" b="1" dirty="0"/>
              <a:t>Детский сад, как дом родной,</a:t>
            </a:r>
          </a:p>
          <a:p>
            <a:pPr marL="0" indent="0">
              <a:buNone/>
            </a:pPr>
            <a:r>
              <a:rPr lang="ru-RU" sz="1800" b="1" dirty="0"/>
              <a:t>Весь наполнен детворой,</a:t>
            </a:r>
          </a:p>
          <a:p>
            <a:pPr marL="0" indent="0">
              <a:buNone/>
            </a:pPr>
            <a:r>
              <a:rPr lang="ru-RU" sz="1800" b="1" dirty="0"/>
              <a:t>Все хотят - и ты, и я –</a:t>
            </a:r>
          </a:p>
          <a:p>
            <a:pPr marL="0" indent="0">
              <a:buNone/>
            </a:pPr>
            <a:r>
              <a:rPr lang="ru-RU" sz="1800" b="1" dirty="0"/>
              <a:t>Жить в нем  как одна семья.</a:t>
            </a:r>
          </a:p>
          <a:p>
            <a:pPr marL="0" indent="0">
              <a:buNone/>
            </a:pPr>
            <a:r>
              <a:rPr lang="ru-RU" sz="1800" b="1" dirty="0"/>
              <a:t>-         Давайте возьмемся за руки, почувствуем тепло друг друга и порадуемся друг другу, как в настоящей семье, в которой живут родные и близкие люди.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3645024"/>
            <a:ext cx="2359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67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1</a:t>
            </a:r>
          </a:p>
          <a:p>
            <a:pPr marL="0" indent="0" algn="ctr">
              <a:buNone/>
            </a:pPr>
            <a:r>
              <a:rPr lang="ru-RU" sz="2000" dirty="0"/>
              <a:t>Под лирическую музыку.</a:t>
            </a:r>
          </a:p>
          <a:p>
            <a:pPr marL="0" indent="0" algn="ctr">
              <a:buNone/>
            </a:pPr>
            <a:r>
              <a:rPr lang="ru-RU" sz="2000" b="1" dirty="0" smtClean="0"/>
              <a:t>Воспитатель: </a:t>
            </a:r>
            <a:r>
              <a:rPr lang="ru-RU" sz="2000" b="1" dirty="0"/>
              <a:t>Настал день. Я улыбнусь вам, и вы улыбнитесь друг другу и подумайте: как хорошо, что мы сегодня здесь вместе. Мы спокойны и добры, приветливы и ласковы. Мы всегда здоровы. Что мы пожелаем сегодня…( называет имена детей, вспоминает их вчерашние заслуги</a:t>
            </a:r>
            <a:r>
              <a:rPr lang="ru-RU" sz="2000" b="1" dirty="0" smtClean="0"/>
              <a:t>).</a:t>
            </a:r>
          </a:p>
          <a:p>
            <a:pPr marL="0" indent="0">
              <a:buNone/>
            </a:pPr>
            <a:r>
              <a:rPr lang="ru-RU" sz="2000" b="1" dirty="0" smtClean="0"/>
              <a:t>А </a:t>
            </a:r>
            <a:r>
              <a:rPr lang="ru-RU" sz="2000" b="1" dirty="0"/>
              <a:t>что вы хотите пожелать мне? (Дети отвечают).</a:t>
            </a:r>
          </a:p>
          <a:p>
            <a:pPr marL="0" indent="0">
              <a:buNone/>
            </a:pPr>
            <a:r>
              <a:rPr lang="ru-RU" sz="2000" b="1" dirty="0"/>
              <a:t>Вдохните глубоко и со вздохом забудьте вчерашние обиды, злобу, беспокойство. Выдохните из себя свежесть и красоту белого снега, тепло солнечных лучей, чистоту рек. Я желаю вам хорошего настроения и бережного отношения друг к другу.</a:t>
            </a:r>
          </a:p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4221088"/>
            <a:ext cx="2359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19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b="1" dirty="0"/>
              <a:t>Круг радости.</a:t>
            </a:r>
          </a:p>
          <a:p>
            <a:pPr marL="0" indent="0">
              <a:buNone/>
            </a:pPr>
            <a:r>
              <a:rPr lang="ru-RU" sz="2000" b="1" dirty="0"/>
              <a:t>-         Ребята , я приглашаю вас встать в круг и повторить за мной слова:</a:t>
            </a:r>
          </a:p>
          <a:p>
            <a:pPr marL="0" indent="0">
              <a:buNone/>
            </a:pPr>
            <a:r>
              <a:rPr lang="ru-RU" sz="2000" b="1" dirty="0"/>
              <a:t>Придумано кем-то просто и мудро</a:t>
            </a:r>
          </a:p>
          <a:p>
            <a:pPr marL="0" indent="0">
              <a:buNone/>
            </a:pPr>
            <a:r>
              <a:rPr lang="ru-RU" sz="2000" b="1" dirty="0"/>
              <a:t>При встрече здороваться: «Доброе утро!»</a:t>
            </a:r>
          </a:p>
          <a:p>
            <a:pPr marL="0" indent="0">
              <a:buNone/>
            </a:pPr>
            <a:r>
              <a:rPr lang="ru-RU" sz="2000" b="1" dirty="0"/>
              <a:t>Доброе утро -солнцу и птицам!</a:t>
            </a:r>
          </a:p>
          <a:p>
            <a:pPr marL="0" indent="0">
              <a:buNone/>
            </a:pPr>
            <a:r>
              <a:rPr lang="ru-RU" sz="2000" b="1" dirty="0"/>
              <a:t>Доброе утро – улыбчивым лицам.</a:t>
            </a:r>
          </a:p>
          <a:p>
            <a:pPr marL="0" indent="0">
              <a:buNone/>
            </a:pPr>
            <a:r>
              <a:rPr lang="ru-RU" sz="2000" b="1" dirty="0"/>
              <a:t>И каждый становится добрым, доверчивым!</a:t>
            </a:r>
          </a:p>
          <a:p>
            <a:pPr marL="0" indent="0">
              <a:buNone/>
            </a:pPr>
            <a:r>
              <a:rPr lang="ru-RU" sz="2000" b="1" dirty="0"/>
              <a:t>Пусть доброе утро – длится до вечера.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239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20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радости.</a:t>
            </a:r>
          </a:p>
          <a:p>
            <a:pPr marL="0" indent="0">
              <a:buNone/>
            </a:pPr>
            <a:r>
              <a:rPr lang="ru-RU" sz="2400" b="1" dirty="0"/>
              <a:t>-         Добрый день, ребята!  Давайте сделаем большой круг, представим, что мы – одна дружная семья, и скажем:</a:t>
            </a:r>
          </a:p>
          <a:p>
            <a:pPr marL="0" indent="0">
              <a:buNone/>
            </a:pPr>
            <a:r>
              <a:rPr lang="ru-RU" sz="2400" b="1" dirty="0"/>
              <a:t>Мир ,мир ,мир везде! (руки разводим в стороны)</a:t>
            </a:r>
          </a:p>
          <a:p>
            <a:pPr marL="0" indent="0">
              <a:buNone/>
            </a:pPr>
            <a:r>
              <a:rPr lang="ru-RU" sz="2400" b="1" dirty="0"/>
              <a:t>Мир в тебе и мир во мне   (руки вперед, затем к груди)</a:t>
            </a:r>
          </a:p>
          <a:p>
            <a:pPr marL="0" indent="0">
              <a:buNone/>
            </a:pPr>
            <a:r>
              <a:rPr lang="ru-RU" sz="2400" b="1" dirty="0"/>
              <a:t>Мир, мир, мир везде (руки разводим в стороны)</a:t>
            </a:r>
          </a:p>
          <a:p>
            <a:pPr marL="0" indent="0">
              <a:buNone/>
            </a:pPr>
            <a:r>
              <a:rPr lang="ru-RU" sz="2400" b="1" dirty="0"/>
              <a:t>Мир всегда в моей семье! (руки к груди)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981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21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радости.</a:t>
            </a:r>
          </a:p>
          <a:p>
            <a:pPr marL="0" indent="0">
              <a:buNone/>
            </a:pPr>
            <a:r>
              <a:rPr lang="ru-RU" sz="2400" b="1" dirty="0"/>
              <a:t>-         Здравствуйте, ребята! Посмотрите в окно! Как прекрасен этот мир! Птицы и растения, животные, горы и реки – все радует нас. Давайте возьмемся за руки и поприветствуем друг друга такими словами:</a:t>
            </a:r>
          </a:p>
          <a:p>
            <a:pPr marL="0" indent="0">
              <a:buNone/>
            </a:pPr>
            <a:r>
              <a:rPr lang="ru-RU" sz="2400" b="1" dirty="0"/>
              <a:t>Спасибо скажем мы не раз</a:t>
            </a:r>
          </a:p>
          <a:p>
            <a:pPr marL="0" indent="0">
              <a:buNone/>
            </a:pPr>
            <a:r>
              <a:rPr lang="ru-RU" sz="2400" b="1" dirty="0"/>
              <a:t>Всему живому вокруг нас:</a:t>
            </a:r>
          </a:p>
          <a:p>
            <a:pPr marL="0" indent="0">
              <a:buNone/>
            </a:pPr>
            <a:r>
              <a:rPr lang="ru-RU" sz="2400" b="1" dirty="0"/>
              <a:t>Как хорошо на свете жить,</a:t>
            </a:r>
          </a:p>
          <a:p>
            <a:pPr marL="0" indent="0">
              <a:buNone/>
            </a:pPr>
            <a:r>
              <a:rPr lang="ru-RU" sz="2400" b="1" dirty="0"/>
              <a:t>Как хорошо уметь дружить!</a:t>
            </a:r>
          </a:p>
          <a:p>
            <a:pPr marL="0" indent="0">
              <a:buNone/>
            </a:pPr>
            <a:r>
              <a:rPr lang="ru-RU" sz="2400" b="1" dirty="0"/>
              <a:t>-         Молодцы!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3429000"/>
            <a:ext cx="2359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62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22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радости.</a:t>
            </a:r>
          </a:p>
          <a:p>
            <a:pPr marL="0" indent="0">
              <a:buNone/>
            </a:pPr>
            <a:r>
              <a:rPr lang="ru-RU" sz="2400" b="1" dirty="0"/>
              <a:t>-         Здравствуйте дети! Какое прекрасное утро! Давайте поприветствуем друг друга Встанем в круг, спиной к центру. Посмотрите, кто стоит справа, а кто слева от вас. Повторяйте , пожалуйста ,за мной:</a:t>
            </a:r>
          </a:p>
          <a:p>
            <a:pPr marL="0" indent="0">
              <a:buNone/>
            </a:pPr>
            <a:r>
              <a:rPr lang="ru-RU" sz="2400" b="1" dirty="0"/>
              <a:t>Доброе утро лесам и полям! (руки вверх)</a:t>
            </a:r>
          </a:p>
          <a:p>
            <a:pPr marL="0" indent="0">
              <a:buNone/>
            </a:pPr>
            <a:r>
              <a:rPr lang="ru-RU" sz="2400" b="1" dirty="0"/>
              <a:t>Доброе утро скажу всем друзьям!  (руки в стороны)</a:t>
            </a:r>
          </a:p>
          <a:p>
            <a:pPr marL="0" indent="0">
              <a:buNone/>
            </a:pPr>
            <a:r>
              <a:rPr lang="ru-RU" sz="2400" b="1" dirty="0"/>
              <a:t>Доброе утро, родной детский сад!</a:t>
            </a:r>
          </a:p>
          <a:p>
            <a:pPr marL="0" indent="0">
              <a:buNone/>
            </a:pPr>
            <a:r>
              <a:rPr lang="ru-RU" sz="2400" b="1" dirty="0"/>
              <a:t>Видеть друзей своих очень я рад! ( поворачиваются лицом в круг и хлопают в ладоши)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171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23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 «Венок дружбы»</a:t>
            </a:r>
          </a:p>
          <a:p>
            <a:pPr marL="0" indent="0">
              <a:buNone/>
            </a:pPr>
            <a:r>
              <a:rPr lang="ru-RU" sz="2400" b="1" dirty="0"/>
              <a:t>-         Доброе утро, дети!</a:t>
            </a:r>
          </a:p>
          <a:p>
            <a:pPr marL="0" indent="0">
              <a:buNone/>
            </a:pPr>
            <a:r>
              <a:rPr lang="ru-RU" sz="2400" b="1" dirty="0"/>
              <a:t>Давайте сегодня поприветствуем друг друга по – особому. Сплетем «венок дружбы».</a:t>
            </a:r>
          </a:p>
          <a:p>
            <a:pPr marL="0" indent="0">
              <a:buNone/>
            </a:pPr>
            <a:r>
              <a:rPr lang="ru-RU" sz="2400" b="1" dirty="0"/>
              <a:t>Дети берут друг друга по руки.</a:t>
            </a:r>
          </a:p>
          <a:p>
            <a:pPr marL="0" indent="0">
              <a:buNone/>
            </a:pPr>
            <a:r>
              <a:rPr lang="ru-RU" sz="2400" b="1" dirty="0"/>
              <a:t>Скажите друзьям слева и справа от вас : «Здравствуйте, Лена! Здравствуй, </a:t>
            </a:r>
            <a:r>
              <a:rPr lang="ru-RU" sz="2400" b="1" dirty="0" smtClean="0"/>
              <a:t>Денис!»</a:t>
            </a:r>
            <a:endParaRPr lang="ru-RU" sz="2400" b="1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5" y="4293097"/>
            <a:ext cx="2880320" cy="2070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6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0"/>
            <a:ext cx="7474024" cy="5949281"/>
          </a:xfrm>
        </p:spPr>
        <p:txBody>
          <a:bodyPr/>
          <a:lstStyle/>
          <a:p>
            <a:pPr marL="0" indent="0" algn="ctr"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МИНУТКА 24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</a:t>
            </a:r>
          </a:p>
          <a:p>
            <a:pPr marL="0" indent="0">
              <a:buNone/>
            </a:pPr>
            <a:r>
              <a:rPr lang="ru-RU" sz="2400" b="1" dirty="0"/>
              <a:t>Здравствуйте, дети! Я очень рада видеть вас. Сегодня вы пришли на занятие такие веселые. Каждый улыбается своим друзьям, и я  приглашаю вас в наш круг радости.</a:t>
            </a:r>
          </a:p>
          <a:p>
            <a:pPr marL="0" indent="0">
              <a:buNone/>
            </a:pPr>
            <a:r>
              <a:rPr lang="ru-RU" sz="2400" b="1" dirty="0"/>
              <a:t>Давайте возьмемся за руки и громко поприветствуем друг друга такими словами:</a:t>
            </a:r>
          </a:p>
          <a:p>
            <a:pPr marL="0" indent="0">
              <a:buNone/>
            </a:pPr>
            <a:r>
              <a:rPr lang="ru-RU" sz="2400" b="1" dirty="0"/>
              <a:t>Как хорошо на свете жить! (руки в стороны и вверх)</a:t>
            </a:r>
          </a:p>
          <a:p>
            <a:pPr marL="0" indent="0">
              <a:buNone/>
            </a:pPr>
            <a:r>
              <a:rPr lang="ru-RU" sz="2400" b="1" dirty="0"/>
              <a:t>Как хорошо уметь дружить! ( руки соединяются в приветствие)</a:t>
            </a:r>
          </a:p>
          <a:p>
            <a:pPr marL="0" indent="0">
              <a:buNone/>
            </a:pPr>
            <a:r>
              <a:rPr lang="ru-RU" sz="2400" b="1" dirty="0"/>
              <a:t>Как хорошо , что есть друзья! (берутся за руки друг с другом и раскачивают их)</a:t>
            </a:r>
          </a:p>
          <a:p>
            <a:pPr marL="0" indent="0">
              <a:buNone/>
            </a:pPr>
            <a:r>
              <a:rPr lang="ru-RU" sz="2400" b="1" dirty="0"/>
              <a:t>Как хорошо, что есть и Я! (прижимают руки к себе).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53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25</a:t>
            </a:r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600" b="1" dirty="0"/>
              <a:t>Круг радости.</a:t>
            </a:r>
          </a:p>
          <a:p>
            <a:pPr marL="0" indent="0">
              <a:buNone/>
            </a:pPr>
            <a:r>
              <a:rPr lang="ru-RU" sz="1600" b="1" dirty="0"/>
              <a:t>-         Здравствуйте, ребята! Сегодня мы будем приветствовать друг друга в круге</a:t>
            </a:r>
          </a:p>
          <a:p>
            <a:pPr marL="0" indent="0">
              <a:buNone/>
            </a:pPr>
            <a:r>
              <a:rPr lang="ru-RU" sz="1600" b="1" dirty="0"/>
              <a:t>радости вот так:</a:t>
            </a:r>
          </a:p>
          <a:p>
            <a:pPr marL="0" indent="0">
              <a:buNone/>
            </a:pPr>
            <a:r>
              <a:rPr lang="ru-RU" sz="1600" b="1" dirty="0"/>
              <a:t>Утром, свежим и румяным, (дети поднимают обе руки вверх и разводят их в </a:t>
            </a:r>
          </a:p>
          <a:p>
            <a:pPr marL="0" indent="0">
              <a:buNone/>
            </a:pPr>
            <a:r>
              <a:rPr lang="ru-RU" sz="1600" b="1" dirty="0"/>
              <a:t>                                                                        стороны)</a:t>
            </a:r>
          </a:p>
          <a:p>
            <a:pPr marL="0" indent="0">
              <a:buNone/>
            </a:pPr>
            <a:r>
              <a:rPr lang="ru-RU" sz="1600" b="1" dirty="0"/>
              <a:t>Птицы весело поют,  ( машут руками , как крыльями)</a:t>
            </a:r>
          </a:p>
          <a:p>
            <a:pPr marL="0" indent="0">
              <a:buNone/>
            </a:pPr>
            <a:r>
              <a:rPr lang="ru-RU" sz="1600" b="1" dirty="0"/>
              <a:t>Люди просыпаются.  ( протирают глаза)</a:t>
            </a:r>
          </a:p>
          <a:p>
            <a:pPr marL="0" indent="0">
              <a:buNone/>
            </a:pPr>
            <a:r>
              <a:rPr lang="ru-RU" sz="1600" b="1" dirty="0"/>
              <a:t>Птицам улыбаются.   (улыбаются)</a:t>
            </a:r>
          </a:p>
          <a:p>
            <a:pPr marL="0" indent="0">
              <a:buNone/>
            </a:pPr>
            <a:r>
              <a:rPr lang="ru-RU" sz="1600" b="1" dirty="0"/>
              <a:t>С добрым утром, с добрым утром! (руки вверх и в стороны)</a:t>
            </a:r>
          </a:p>
          <a:p>
            <a:pPr marL="0" indent="0">
              <a:buNone/>
            </a:pPr>
            <a:r>
              <a:rPr lang="ru-RU" sz="1600" b="1" dirty="0"/>
              <a:t>Деревце росу стряхнуло  ( подпрыгивают).</a:t>
            </a:r>
          </a:p>
          <a:p>
            <a:pPr marL="0" indent="0">
              <a:buNone/>
            </a:pPr>
            <a:r>
              <a:rPr lang="ru-RU" sz="1600" b="1" dirty="0"/>
              <a:t>И в окошко заглянуло,    ( смотрят из-под ладошки, поворачиваясь в обе стороны)</a:t>
            </a:r>
          </a:p>
          <a:p>
            <a:pPr marL="0" indent="0">
              <a:buNone/>
            </a:pPr>
            <a:r>
              <a:rPr lang="ru-RU" sz="1600" b="1" dirty="0"/>
              <a:t>Будто просит дать ответ:</a:t>
            </a:r>
          </a:p>
          <a:p>
            <a:pPr marL="0" indent="0">
              <a:buNone/>
            </a:pPr>
            <a:r>
              <a:rPr lang="ru-RU" sz="1600" b="1" dirty="0"/>
              <a:t>-         Ты проснулся или нет?  ( протирают глаза)</a:t>
            </a:r>
          </a:p>
          <a:p>
            <a:pPr marL="0" indent="0">
              <a:buNone/>
            </a:pPr>
            <a:r>
              <a:rPr lang="ru-RU" sz="1600" b="1" dirty="0"/>
              <a:t>С добрым утром, с добрым утром!  ( руки вверх и в стороны)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03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26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радости.</a:t>
            </a:r>
          </a:p>
          <a:p>
            <a:pPr marL="0" indent="0">
              <a:buNone/>
            </a:pPr>
            <a:r>
              <a:rPr lang="ru-RU" sz="2400" b="1" dirty="0"/>
              <a:t>-         Здравствуйте , ребята! Сегодня мы будем приветствовать друг друга так,</a:t>
            </a:r>
          </a:p>
          <a:p>
            <a:pPr marL="0" indent="0">
              <a:buNone/>
            </a:pPr>
            <a:r>
              <a:rPr lang="ru-RU" sz="2400" b="1" dirty="0"/>
              <a:t>как будто мы цветы, животные или птицы. Давайте я начну: «Я веселая ромашка. Желаю всем доброго дня!»</a:t>
            </a:r>
          </a:p>
          <a:p>
            <a:pPr marL="0" indent="0">
              <a:buNone/>
            </a:pPr>
            <a:r>
              <a:rPr lang="ru-RU" sz="2400" b="1" dirty="0"/>
              <a:t>Вариант: «Я птичка-синичка. Я просыпаюсь рано утром и бужу всех своим пением».</a:t>
            </a:r>
          </a:p>
          <a:p>
            <a:pPr marL="0" indent="0">
              <a:buNone/>
            </a:pPr>
            <a:r>
              <a:rPr lang="ru-RU" sz="2400" b="1" dirty="0"/>
              <a:t>- Дети , спасибо всем вам за слова радости и добра!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55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27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b="1" dirty="0"/>
              <a:t>Круг радости.</a:t>
            </a:r>
          </a:p>
          <a:p>
            <a:pPr marL="0" indent="0">
              <a:buNone/>
            </a:pPr>
            <a:r>
              <a:rPr lang="ru-RU" sz="2000" b="1" dirty="0"/>
              <a:t>-         Здравствуйте , дети! Я приглашаю вас сегодня на прогулку, на которой мы</a:t>
            </a:r>
          </a:p>
          <a:p>
            <a:pPr marL="0" indent="0">
              <a:buNone/>
            </a:pPr>
            <a:r>
              <a:rPr lang="ru-RU" sz="2000" b="1" dirty="0"/>
              <a:t>Будем заниматься важным делом – учиться помогать матушке- природе.</a:t>
            </a:r>
          </a:p>
          <a:p>
            <a:pPr marL="0" indent="0">
              <a:buNone/>
            </a:pPr>
            <a:r>
              <a:rPr lang="ru-RU" sz="2000" b="1" dirty="0"/>
              <a:t>А начнем мы занятие с круга радости.</a:t>
            </a:r>
          </a:p>
          <a:p>
            <a:pPr marL="0" indent="0">
              <a:buNone/>
            </a:pPr>
            <a:r>
              <a:rPr lang="ru-RU" sz="2000" b="1" dirty="0"/>
              <a:t>Посмотрите вокруг, полюбуйтесь природой – как она красива! Давайте поделимся своей радостью и скажем окружающему нас миру слова благодарности: 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«</a:t>
            </a:r>
            <a:r>
              <a:rPr lang="ru-RU" sz="2000" b="1" dirty="0"/>
              <a:t>Спасибо, солнце, за свет и тепло! 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 </a:t>
            </a:r>
            <a:r>
              <a:rPr lang="ru-RU" sz="2000" b="1" dirty="0"/>
              <a:t>Спасибо, небо, за чистый воздух</a:t>
            </a:r>
            <a:r>
              <a:rPr lang="ru-RU" sz="2000" b="1" dirty="0" smtClean="0"/>
              <a:t>!</a:t>
            </a:r>
          </a:p>
          <a:p>
            <a:pPr marL="0" indent="0">
              <a:buNone/>
            </a:pPr>
            <a:r>
              <a:rPr lang="ru-RU" sz="2000" b="1" dirty="0" smtClean="0"/>
              <a:t>  </a:t>
            </a:r>
            <a:r>
              <a:rPr lang="ru-RU" sz="2000" b="1" dirty="0"/>
              <a:t>Спасибо, ветерок ,за прохладу! 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Спасибо </a:t>
            </a:r>
            <a:r>
              <a:rPr lang="ru-RU" sz="2000" b="1" dirty="0"/>
              <a:t>, дерево, за тень!»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2359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5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813690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28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Круг радости.</a:t>
            </a:r>
          </a:p>
          <a:p>
            <a:pPr marL="0" indent="0">
              <a:buNone/>
            </a:pPr>
            <a:r>
              <a:rPr lang="ru-RU" sz="2400" b="1" dirty="0"/>
              <a:t>- Здравствуйте , маленькие </a:t>
            </a:r>
            <a:r>
              <a:rPr lang="ru-RU" sz="2400" b="1" dirty="0" smtClean="0"/>
              <a:t>петербуржцы! </a:t>
            </a:r>
            <a:r>
              <a:rPr lang="ru-RU" sz="2400" b="1" dirty="0"/>
              <a:t>Вы знаете, почему я так к вам обращаюсь? Потому что всех, кто живет в </a:t>
            </a:r>
            <a:r>
              <a:rPr lang="ru-RU" sz="2400" b="1" dirty="0" smtClean="0"/>
              <a:t>Санкт- Петербурге, </a:t>
            </a:r>
            <a:r>
              <a:rPr lang="ru-RU" sz="2400" b="1" dirty="0"/>
              <a:t>называют одним словом - петербуржцы</a:t>
            </a:r>
          </a:p>
          <a:p>
            <a:pPr marL="0" indent="0">
              <a:buNone/>
            </a:pPr>
            <a:r>
              <a:rPr lang="ru-RU" sz="2400" b="1" dirty="0"/>
              <a:t>Возьмемся за руки и громко, с гордостью скажем: «Мы </a:t>
            </a:r>
            <a:r>
              <a:rPr lang="ru-RU" sz="2400" b="1" dirty="0" smtClean="0"/>
              <a:t>– петербуржцы</a:t>
            </a:r>
            <a:r>
              <a:rPr lang="ru-RU" sz="2400" b="1" dirty="0"/>
              <a:t>!»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15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</a:t>
            </a:r>
          </a:p>
          <a:p>
            <a:pPr marL="0" indent="0" algn="ctr">
              <a:buNone/>
            </a:pPr>
            <a:r>
              <a:rPr lang="ru-RU" sz="1600" b="1" dirty="0"/>
              <a:t>Звучит музыка.</a:t>
            </a:r>
          </a:p>
          <a:p>
            <a:pPr marL="0" indent="0">
              <a:buNone/>
            </a:pPr>
            <a:r>
              <a:rPr lang="ru-RU" sz="1600" b="1" dirty="0" smtClean="0"/>
              <a:t>Воспитатель: </a:t>
            </a:r>
            <a:r>
              <a:rPr lang="ru-RU" sz="1600" b="1" dirty="0"/>
              <a:t>Дети, посмотрите на свои руки! У мальчиков они большие, сильные. У девочек – нежные и ласковые. Мы любим свои руки, ведь они могут все: и обнять, и поднять упавшего товарища, и дать корм голодным птицам, и красиво накрыть стол. За что ты,…(обращается к конкретному ребенку) любишь свои руки? ( Ребенок отвечает)</a:t>
            </a:r>
          </a:p>
          <a:p>
            <a:pPr marL="0" indent="0">
              <a:buNone/>
            </a:pPr>
            <a:r>
              <a:rPr lang="ru-RU" sz="1600" b="1" dirty="0"/>
              <a:t>А ты,… ( обращается к другому ребенку ), любишь свои руки? Ребенок отвечает.</a:t>
            </a:r>
          </a:p>
          <a:p>
            <a:pPr marL="0" indent="0">
              <a:buNone/>
            </a:pPr>
            <a:r>
              <a:rPr lang="ru-RU" sz="1600" b="1" dirty="0"/>
              <a:t>Что за чудо-чудеса;</a:t>
            </a:r>
          </a:p>
          <a:p>
            <a:pPr marL="0" indent="0">
              <a:buNone/>
            </a:pPr>
            <a:r>
              <a:rPr lang="ru-RU" sz="1600" b="1" dirty="0"/>
              <a:t>Раз рука и два рука!</a:t>
            </a:r>
          </a:p>
          <a:p>
            <a:pPr marL="0" indent="0">
              <a:buNone/>
            </a:pPr>
            <a:r>
              <a:rPr lang="ru-RU" sz="1600" b="1" dirty="0"/>
              <a:t>Вот ладошка правая,</a:t>
            </a:r>
          </a:p>
          <a:p>
            <a:pPr marL="0" indent="0">
              <a:buNone/>
            </a:pPr>
            <a:r>
              <a:rPr lang="ru-RU" sz="1600" b="1" dirty="0"/>
              <a:t>Вот ладошка левая!</a:t>
            </a:r>
          </a:p>
          <a:p>
            <a:pPr marL="0" indent="0">
              <a:buNone/>
            </a:pPr>
            <a:r>
              <a:rPr lang="ru-RU" sz="1600" b="1" dirty="0"/>
              <a:t>И скажу вам не тая-</a:t>
            </a:r>
          </a:p>
          <a:p>
            <a:pPr marL="0" indent="0">
              <a:buNone/>
            </a:pPr>
            <a:r>
              <a:rPr lang="ru-RU" sz="1600" b="1" dirty="0"/>
              <a:t>Руки всем нужны ,друзья</a:t>
            </a:r>
          </a:p>
          <a:p>
            <a:pPr marL="0" indent="0">
              <a:buNone/>
            </a:pPr>
            <a:r>
              <a:rPr lang="ru-RU" sz="1600" b="1" dirty="0"/>
              <a:t>Сильные руки не бросятся в драку,</a:t>
            </a:r>
          </a:p>
          <a:p>
            <a:pPr marL="0" indent="0">
              <a:buNone/>
            </a:pPr>
            <a:r>
              <a:rPr lang="ru-RU" sz="1600" b="1" dirty="0"/>
              <a:t>Добрые руки погладят собаку,</a:t>
            </a:r>
          </a:p>
          <a:p>
            <a:pPr marL="0" indent="0">
              <a:buNone/>
            </a:pPr>
            <a:r>
              <a:rPr lang="ru-RU" sz="1600" b="1" dirty="0"/>
              <a:t>Умные руки умеют лечить,</a:t>
            </a:r>
          </a:p>
          <a:p>
            <a:pPr marL="0" indent="0">
              <a:buNone/>
            </a:pPr>
            <a:r>
              <a:rPr lang="ru-RU" sz="1600" b="1" dirty="0"/>
              <a:t>Чуткие руки умеют дружить.</a:t>
            </a:r>
          </a:p>
          <a:p>
            <a:pPr marL="0" indent="0">
              <a:buNone/>
            </a:pPr>
            <a:r>
              <a:rPr lang="ru-RU" sz="1600" b="1" dirty="0"/>
              <a:t>Возьмите за руку того, кто сидит рядом с вами, ощутите тепло рук ваших друзей, которые будут вам добрыми помощниками.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2852935"/>
            <a:ext cx="2232248" cy="2293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93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29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Воспитатель: Ребята, посмотрите в окно. Сейчас утро. Как вы считаете, какое это утро? (ответы детей)</a:t>
            </a:r>
          </a:p>
          <a:p>
            <a:pPr marL="0" indent="0">
              <a:buNone/>
            </a:pPr>
            <a:r>
              <a:rPr lang="ru-RU" sz="2400" b="1" dirty="0"/>
              <a:t>Воспитатель: Доброе утро, как добрая птица, в окно к нам стучится! Приготовьте гнездышки – ладошки! Берем доброе утро осторожно, и как птичку пересаживаем из гнездышка в гнездышко, чтобы оно погрелось в руках у каждого. Пересаживаем – передаем по кругу и тихонько приговариваем «Доброе утро!» Вот и последнее гнездышко  - мое, я выпускаю Доброе утро в воздух. Пусть летает вокруг нас!</a:t>
            </a:r>
          </a:p>
          <a:p>
            <a:pPr marL="0" indent="0">
              <a:buNone/>
            </a:pPr>
            <a:r>
              <a:rPr lang="ru-RU" sz="2400" b="1" dirty="0"/>
              <a:t>Все вместе: Доброе утро!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952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643050"/>
            <a:ext cx="7929586" cy="15716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>
                  <a:prstDash val="solid"/>
                </a:ln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Ребята, давайте жить дружно!</a:t>
            </a:r>
            <a:endParaRPr lang="ru-RU" sz="4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100" name="Picture 4" descr="http://gif5gif.ucoz.ru/_ph/12/658722416.gif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825605"/>
            <a:ext cx="3808428" cy="3817973"/>
          </a:xfrm>
          <a:prstGeom prst="rect">
            <a:avLst/>
          </a:prstGeom>
          <a:noFill/>
        </p:spPr>
      </p:pic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285720" y="5643578"/>
            <a:ext cx="8643998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63600" y="260350"/>
            <a:ext cx="8280400" cy="586581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3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000" b="1" dirty="0"/>
              <a:t>На столе педагога стоит комнатный цветок.. Дети сидят вокруг стола.</a:t>
            </a:r>
          </a:p>
          <a:p>
            <a:pPr marL="0" indent="0">
              <a:buNone/>
            </a:pPr>
            <a:r>
              <a:rPr lang="ru-RU" sz="2000" b="1" dirty="0" smtClean="0"/>
              <a:t>Воспитатель: </a:t>
            </a:r>
            <a:r>
              <a:rPr lang="ru-RU" sz="2000" b="1" dirty="0"/>
              <a:t>Как вы думаете, дети, хорошо быть  цветком? Почему? Послушайте, что хочет сказать вам этот цветок. Дети, я люблю вас; ваши глаза, улыбки, ваши добрые и заботливые руки. Я рад тому, что живу в вашей дружной группе, где нет грубых слов, драк, ссор , обид. Иначе я бы болел и был вялым и некрасивым. Ваша забота и ласковые слова помогают мне быстро расти и каждый день дарить вам чистый воздух и свою красоту. Интересно, вы угадываете мои мысли и даже понимаете то, что я говорю на своем цветочном языке, когда хочу пить или умываться.</a:t>
            </a:r>
          </a:p>
          <a:p>
            <a:pPr marL="0" indent="0">
              <a:buNone/>
            </a:pPr>
            <a:r>
              <a:rPr lang="ru-RU" sz="2000" b="1" dirty="0"/>
              <a:t>О чем сегодня просит нас цветок? (Дети поливают цветы).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3215" y="4221088"/>
            <a:ext cx="2359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0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229600" cy="586581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4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908720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Доброе утро! Давайте поздороваемся друг с другом. Для этого я возьму колокольчик, подойду к кому-то из вас и позвоню около ушка, пропою имя и приветствие. Миша, доброе утро! Теперь Миша берет колокольчик и идет к тому, с кем он будет здороваться… и т.д. Молодцы!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8712" y="3933056"/>
            <a:ext cx="2636160" cy="197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1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260350"/>
            <a:ext cx="8352928" cy="586581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5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836713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Здравствуйте, рада вас видеть.</a:t>
            </a:r>
          </a:p>
          <a:p>
            <a:r>
              <a:rPr lang="ru-RU" sz="2400" b="1" dirty="0"/>
              <a:t>Давайте поздороваемся. А поможет нам мячик. Я передаю его тому, с кем встречусь глазами. Я встретилась глазами с </a:t>
            </a:r>
            <a:r>
              <a:rPr lang="ru-RU" sz="2400" b="1" dirty="0" smtClean="0"/>
              <a:t>Соней, </a:t>
            </a:r>
            <a:r>
              <a:rPr lang="ru-RU" sz="2400" b="1" dirty="0"/>
              <a:t>кивнула головой в знак приветствия, и мячик катится по полу от меня к ней. Теперь  </a:t>
            </a:r>
            <a:r>
              <a:rPr lang="ru-RU" sz="2400" b="1" dirty="0" smtClean="0"/>
              <a:t>Соня встретится </a:t>
            </a:r>
            <a:r>
              <a:rPr lang="ru-RU" sz="2400" b="1" dirty="0"/>
              <a:t>с кем – </a:t>
            </a:r>
            <a:r>
              <a:rPr lang="ru-RU" sz="2400" b="1" dirty="0" err="1"/>
              <a:t>нибудь</a:t>
            </a:r>
            <a:r>
              <a:rPr lang="ru-RU" sz="2400" b="1" dirty="0"/>
              <a:t> взглядом… (все дети по очереди встречаются взглядами). Замечательно!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3429000"/>
            <a:ext cx="23590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2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6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836712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Доброе утро. Я рада вас видеть. Давайте поприветствуем друг друга. А поможет нам цветок розы. Сейчас я вдохну ее нежный аромат, повернусь к своему соседу слева, передам ему розу и скажу: «Ваня, я рада тебя видеть!» Отлично.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2714624"/>
            <a:ext cx="2874616" cy="287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80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МИНУТКА 7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b="1" dirty="0"/>
              <a:t>Я рада вас видеть. Давайте поздороваемся, для этого потрем свою ладонь о ладошку соседа слева. Мы потремся ладошкой со Славой. Доброе утро. Слава потрется ладошкой с Петей… А теперь давайте поздороваемся коленями, плечами, спинами, ступнями, лбами… Замечательно!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3449781"/>
            <a:ext cx="3096344" cy="311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260648"/>
            <a:ext cx="7474024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МИНУТКА </a:t>
            </a:r>
            <a:r>
              <a:rPr lang="ru-RU" sz="2800" b="1" dirty="0" smtClean="0">
                <a:solidFill>
                  <a:srgbClr val="C00000"/>
                </a:solidFill>
              </a:rPr>
              <a:t>8</a:t>
            </a:r>
          </a:p>
          <a:p>
            <a:pPr marL="0" indent="0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/>
              <a:t>Здравствуйте! Я рада вас видеть! Начнем наше занятие с приветствия. Я дотронусь перышком до своего соседа справа и прошепчу: «Дима, я рада тебя видеть». Теперь  Дима берет у меня перышко, дотрагивается им до своей соседки справа и  говорит: «Катя, я рад тебя видеть» и так далее.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2088" y="4653136"/>
            <a:ext cx="1964208" cy="2004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1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1060</TotalTime>
  <Words>2794</Words>
  <Application>Microsoft Office PowerPoint</Application>
  <PresentationFormat>Экран (4:3)</PresentationFormat>
  <Paragraphs>252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1</vt:lpstr>
      <vt:lpstr>Цель минуток: -способствовать психическому и  личностному росту детей; помогать им адаптироваться к условиям детского сада; -развивать навыки социального поведения, уверенность в себе, самостоятельность Выбор темы для начала дня определяется разными обстоятельствами: общим настроением группы, погодой, самочувствием педагога и детей, наличием наглядного материала и т. д. Минутки вхождения в день помогают детям лучше чувствовать себя в детском коллективе в начале дня.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Улыбнись</dc:title>
  <dc:creator>1</dc:creator>
  <cp:lastModifiedBy>1</cp:lastModifiedBy>
  <cp:revision>134</cp:revision>
  <dcterms:created xsi:type="dcterms:W3CDTF">2011-05-02T10:35:00Z</dcterms:created>
  <dcterms:modified xsi:type="dcterms:W3CDTF">2014-01-08T11:02:45Z</dcterms:modified>
</cp:coreProperties>
</file>