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EC4DD-CF4C-4F5D-999F-6B12DF0756C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1C15-50EE-4354-9999-951813A9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file.mobilmusic.ru/80/fb/1c/508699-320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edia.giantbomb.com/uploads/2/27528/1049122-star__mario_kart_double_dash___.jpg" TargetMode="External"/><Relationship Id="rId5" Type="http://schemas.openxmlformats.org/officeDocument/2006/relationships/hyperlink" Target="http://www.mamusik.ru/upload/userimages/nqxtgzpyqumxsrmpsoado.png" TargetMode="External"/><Relationship Id="rId4" Type="http://schemas.openxmlformats.org/officeDocument/2006/relationships/hyperlink" Target="http://i058.radikal.ru/1008/3a/2b084723d8e7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7704" y="476672"/>
            <a:ext cx="516404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Cambria" pitchFamily="18" charset="0"/>
              </a:rPr>
              <a:t>Муниципальное </a:t>
            </a:r>
            <a:r>
              <a:rPr lang="ru-RU" sz="1400" dirty="0" smtClean="0">
                <a:latin typeface="Cambria" pitchFamily="18" charset="0"/>
              </a:rPr>
              <a:t> автономное   образовательное </a:t>
            </a:r>
            <a:r>
              <a:rPr lang="ru-RU" sz="1400" dirty="0">
                <a:latin typeface="Cambria" pitchFamily="18" charset="0"/>
              </a:rPr>
              <a:t>учреждение </a:t>
            </a:r>
            <a:endParaRPr lang="ru-RU" sz="1400" dirty="0" smtClean="0">
              <a:latin typeface="Cambria" pitchFamily="18" charset="0"/>
            </a:endParaRPr>
          </a:p>
          <a:p>
            <a:pPr algn="ctr"/>
            <a:r>
              <a:rPr lang="ru-RU" sz="1400" dirty="0" smtClean="0">
                <a:latin typeface="Cambria" pitchFamily="18" charset="0"/>
              </a:rPr>
              <a:t>«Средняя   </a:t>
            </a:r>
            <a:r>
              <a:rPr lang="ru-RU" sz="1400" dirty="0">
                <a:latin typeface="Cambria" pitchFamily="18" charset="0"/>
              </a:rPr>
              <a:t>общеобразовательная </a:t>
            </a:r>
            <a:r>
              <a:rPr lang="ru-RU" sz="1400" dirty="0" smtClean="0">
                <a:latin typeface="Cambria" pitchFamily="18" charset="0"/>
              </a:rPr>
              <a:t>  школа   №15»</a:t>
            </a:r>
            <a:endParaRPr lang="ru-RU" sz="1400" dirty="0">
              <a:latin typeface="Cambria" pitchFamily="18" charset="0"/>
            </a:endParaRPr>
          </a:p>
          <a:p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4437112"/>
            <a:ext cx="5557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Cambria" pitchFamily="18" charset="0"/>
              </a:rPr>
              <a:t>Девятерикова Зинаида Валентиновна,</a:t>
            </a:r>
          </a:p>
          <a:p>
            <a:pPr algn="r"/>
            <a:r>
              <a:rPr lang="ru-RU" sz="2400" dirty="0">
                <a:latin typeface="Cambria" pitchFamily="18" charset="0"/>
              </a:rPr>
              <a:t>у</a:t>
            </a:r>
            <a:r>
              <a:rPr lang="ru-RU" sz="2400" dirty="0" smtClean="0">
                <a:latin typeface="Cambria" pitchFamily="18" charset="0"/>
              </a:rPr>
              <a:t>читель начальных классов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6309320"/>
            <a:ext cx="157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Губаха</a:t>
            </a:r>
            <a:r>
              <a:rPr lang="ru-RU" dirty="0" smtClean="0">
                <a:latin typeface="Cambria" pitchFamily="18" charset="0"/>
              </a:rPr>
              <a:t> - 2012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2060848"/>
            <a:ext cx="7009996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Тест 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п</a:t>
            </a:r>
            <a:r>
              <a:rPr lang="ru-RU" sz="4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о окружающему миру</a:t>
            </a:r>
            <a:endParaRPr lang="ru-RU" sz="4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5652120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76672"/>
            <a:ext cx="8136904" cy="122413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8. </a:t>
            </a:r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В какой строке перечислены только  созвездия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67544" y="1916832"/>
            <a:ext cx="655272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</a:t>
            </a:r>
            <a:r>
              <a:rPr lang="ru-RU" sz="3600" b="1" dirty="0" smtClean="0">
                <a:latin typeface="Century" pitchFamily="18" charset="0"/>
              </a:rPr>
              <a:t>Ригель, Полярная звезда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39552" y="2708920"/>
            <a:ext cx="612068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Б) </a:t>
            </a:r>
            <a:r>
              <a:rPr lang="ru-RU" sz="3600" b="1" dirty="0" smtClean="0">
                <a:latin typeface="Century" pitchFamily="18" charset="0"/>
              </a:rPr>
              <a:t>Корона, Персей, Весы 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39552" y="3645024"/>
            <a:ext cx="43924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В)   Вена, Сириус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5940152" y="2348880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556792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573016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5652120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611560" y="548680"/>
            <a:ext cx="7560840" cy="1368152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9. Самая яркая звезда на ночном небе.</a:t>
            </a:r>
            <a:endParaRPr lang="ru-RU" sz="40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611560" y="3861048"/>
            <a:ext cx="3600400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В)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Ригель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67544" y="2060848"/>
            <a:ext cx="316835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 </a:t>
            </a:r>
            <a:r>
              <a:rPr lang="ru-RU" sz="3600" b="1" dirty="0" smtClean="0">
                <a:latin typeface="Century" pitchFamily="18" charset="0"/>
              </a:rPr>
              <a:t>Сириус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39552" y="2924944"/>
            <a:ext cx="50405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Б)   Полярная  звезда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3059832" y="1628800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717032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780928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5652120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76672"/>
            <a:ext cx="8136904" cy="122413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10. Путеводная звезда, которая всегда указывает на север.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67544" y="1916832"/>
            <a:ext cx="655272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</a:t>
            </a:r>
            <a:r>
              <a:rPr lang="ru-RU" sz="3600" b="1" dirty="0" smtClean="0">
                <a:latin typeface="Century" pitchFamily="18" charset="0"/>
              </a:rPr>
              <a:t>Сириус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39552" y="2708920"/>
            <a:ext cx="612068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Б) </a:t>
            </a:r>
            <a:r>
              <a:rPr lang="ru-RU" sz="3600" b="1" dirty="0" smtClean="0">
                <a:latin typeface="Century" pitchFamily="18" charset="0"/>
              </a:rPr>
              <a:t>Полярная звезда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39552" y="3645024"/>
            <a:ext cx="43924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В)   Ригель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5220072" y="2420888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772816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501008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МОИ ДОКУМЕНТЫ\Вставки\космос\звездочёт\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501"/>
          <a:stretch>
            <a:fillRect/>
          </a:stretch>
        </p:blipFill>
        <p:spPr bwMode="auto">
          <a:xfrm flipH="1">
            <a:off x="4283968" y="3257600"/>
            <a:ext cx="3662289" cy="36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131840" y="476672"/>
            <a:ext cx="223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Ресурсы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700808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u="sng" dirty="0" smtClean="0">
                <a:latin typeface="Cambria" pitchFamily="18" charset="0"/>
                <a:hlinkClick r:id="rId4"/>
              </a:rPr>
              <a:t>http://i058.radikal.ru/1008/3a/2b084723d8e7.jpg</a:t>
            </a:r>
            <a:endParaRPr lang="ru-RU" sz="1400" dirty="0" smtClean="0">
              <a:latin typeface="Cambria" pitchFamily="18" charset="0"/>
            </a:endParaRPr>
          </a:p>
          <a:p>
            <a:pPr lvl="0"/>
            <a:r>
              <a:rPr lang="ru-RU" sz="1400" u="sng" dirty="0" smtClean="0">
                <a:latin typeface="Cambria" pitchFamily="18" charset="0"/>
                <a:hlinkClick r:id="rId5"/>
              </a:rPr>
              <a:t>http://www.mamusik.ru/upload/userimages/nqxtgzpyqumxsrmpsoado.png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340768"/>
            <a:ext cx="1287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Звездочёты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2348880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Звёздочки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708920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6"/>
              </a:rPr>
              <a:t>http://media.giantbomb.com/uploads/2/27528/1049122-star__mario_kart_double_dash___.jpg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99695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7"/>
              </a:rPr>
              <a:t>http://file.mobilmusic.ru/80/fb/1c/508699-320.jpg</a:t>
            </a:r>
            <a:r>
              <a:rPr lang="ru-RU" sz="1400" dirty="0" smtClean="0">
                <a:latin typeface="Cambria" pitchFamily="18" charset="0"/>
              </a:rPr>
              <a:t> 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  <a:hlinkHover r:id="" action="ppaction://hlinkshowjump?jump=endshow"/>
          </p:cNvPr>
          <p:cNvSpPr/>
          <p:nvPr/>
        </p:nvSpPr>
        <p:spPr>
          <a:xfrm>
            <a:off x="8604448" y="6453336"/>
            <a:ext cx="539552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2"/>
          <p:cNvSpPr txBox="1">
            <a:spLocks/>
          </p:cNvSpPr>
          <p:nvPr/>
        </p:nvSpPr>
        <p:spPr>
          <a:xfrm>
            <a:off x="-252536" y="764704"/>
            <a:ext cx="8229600" cy="2952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Тема.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  <a:r>
              <a:rPr kumimoji="0" lang="ru-RU" sz="72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Cambria" pitchFamily="18" charset="0"/>
                <a:ea typeface="+mn-ea"/>
                <a:cs typeface="+mn-cs"/>
              </a:rPr>
              <a:t>Звёзды    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Cambria" pitchFamily="18" charset="0"/>
                <a:ea typeface="+mn-ea"/>
                <a:cs typeface="+mn-cs"/>
              </a:rPr>
              <a:t> созвездия</a:t>
            </a:r>
            <a:endParaRPr kumimoji="0" lang="ru-RU" sz="7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1026" name="Picture 2" descr="C:\Users\user\Documents\МОИ ДОКУМЕНТЫ\Вставки\космос\звездочёт\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501"/>
          <a:stretch>
            <a:fillRect/>
          </a:stretch>
        </p:blipFill>
        <p:spPr bwMode="auto">
          <a:xfrm flipH="1">
            <a:off x="5148064" y="3257600"/>
            <a:ext cx="3662289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5796136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611560" y="548680"/>
            <a:ext cx="6264696" cy="79208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1. Что такое  звезда?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395536" y="1556792"/>
            <a:ext cx="6120680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</a:t>
            </a:r>
            <a:r>
              <a:rPr lang="ru-RU" sz="3600" b="1" dirty="0" smtClean="0">
                <a:latin typeface="Century" pitchFamily="18" charset="0"/>
              </a:rPr>
              <a:t>холодное небесное тело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23528" y="2636912"/>
            <a:ext cx="6912768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Б</a:t>
            </a: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) </a:t>
            </a:r>
            <a:r>
              <a:rPr lang="ru-RU" sz="3900" b="1" dirty="0" smtClean="0">
                <a:latin typeface="Century" pitchFamily="18" charset="0"/>
              </a:rPr>
              <a:t>газовый раскалённый шар</a:t>
            </a:r>
            <a:endParaRPr kumimoji="0" lang="ru-RU" sz="3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39552" y="3645024"/>
            <a:ext cx="30963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В)   спутник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7281516" y="2204864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052736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3429000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6012160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1043608" y="548680"/>
            <a:ext cx="5760640" cy="79208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2. Звёзды…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95536" y="1844824"/>
            <a:ext cx="6912768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</a:t>
            </a: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) </a:t>
            </a:r>
            <a:r>
              <a:rPr lang="ru-RU" sz="3900" b="1" dirty="0" smtClean="0">
                <a:latin typeface="Century" pitchFamily="18" charset="0"/>
              </a:rPr>
              <a:t>излучают собственный </a:t>
            </a:r>
          </a:p>
          <a:p>
            <a:pPr marL="342900" lvl="0" indent="-342900"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ru-RU" sz="3900" b="1" dirty="0" smtClean="0">
                <a:latin typeface="Century" pitchFamily="18" charset="0"/>
              </a:rPr>
              <a:t>свет</a:t>
            </a:r>
            <a:endParaRPr kumimoji="0" lang="ru-RU" sz="3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3789040"/>
            <a:ext cx="460851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В)   отражают свет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6228184" y="1556792"/>
            <a:ext cx="1862484" cy="1801662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645024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25649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5724128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1043608" y="548680"/>
            <a:ext cx="5760640" cy="79208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3. Звёзды бывают …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395536" y="1556792"/>
            <a:ext cx="6552728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красного и зелёного цвета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67544" y="3212976"/>
            <a:ext cx="691276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Б) </a:t>
            </a:r>
            <a:r>
              <a:rPr lang="ru-RU" sz="3600" b="1" dirty="0" smtClean="0">
                <a:latin typeface="Century" pitchFamily="18" charset="0"/>
              </a:rPr>
              <a:t>жёлтого и белого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67544" y="2276872"/>
            <a:ext cx="583264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В)   голубого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 и серого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4932040" y="2996952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1196752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132856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5652120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76672"/>
            <a:ext cx="8136904" cy="122413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4. Какого цвета самая горячая звезда?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611560" y="1916832"/>
            <a:ext cx="2952328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</a:t>
            </a:r>
            <a:r>
              <a:rPr lang="ru-RU" sz="3600" b="1" dirty="0" smtClean="0">
                <a:latin typeface="Century" pitchFamily="18" charset="0"/>
              </a:rPr>
              <a:t>красного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39552" y="2852936"/>
            <a:ext cx="316835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Б</a:t>
            </a: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) </a:t>
            </a:r>
            <a:r>
              <a:rPr lang="ru-RU" sz="3900" b="1" dirty="0" smtClean="0">
                <a:latin typeface="Century" pitchFamily="18" charset="0"/>
              </a:rPr>
              <a:t>голубого </a:t>
            </a:r>
            <a:endParaRPr kumimoji="0" lang="ru-RU" sz="3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11560" y="3933056"/>
            <a:ext cx="30963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В)   жёлтого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3923928" y="2492896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844824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789040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5652120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76672"/>
            <a:ext cx="8352928" cy="79208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5.Найди </a:t>
            </a:r>
            <a:r>
              <a:rPr lang="ru-RU" sz="4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правильное  </a:t>
            </a:r>
            <a:r>
              <a:rPr lang="ru-RU" sz="4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утверждение.</a:t>
            </a:r>
            <a:endParaRPr lang="ru-RU" sz="40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395536" y="1556792"/>
            <a:ext cx="6552728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Солнце – это планета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67544" y="3212976"/>
            <a:ext cx="691276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Б) </a:t>
            </a:r>
            <a:r>
              <a:rPr lang="ru-RU" sz="3600" b="1" dirty="0" smtClean="0">
                <a:latin typeface="Century" pitchFamily="18" charset="0"/>
              </a:rPr>
              <a:t>Солнце – это звезда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67544" y="2276872"/>
            <a:ext cx="583264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В)   Солнце - спутник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5652120" y="2636912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124744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5652120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611560" y="548680"/>
            <a:ext cx="8532440" cy="79208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6. Какой </a:t>
            </a:r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учёный  изучает звёзды?</a:t>
            </a:r>
            <a:endParaRPr lang="ru-RU" sz="40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539552" y="3429000"/>
            <a:ext cx="3600400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В)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антиквар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39552" y="1628800"/>
            <a:ext cx="316835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 </a:t>
            </a:r>
            <a:r>
              <a:rPr lang="ru-RU" sz="3600" b="1" dirty="0" smtClean="0">
                <a:latin typeface="Century" pitchFamily="18" charset="0"/>
              </a:rPr>
              <a:t>астроном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39552" y="2564904"/>
            <a:ext cx="316835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Б)   агроном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3635896" y="1268760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429000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492896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5652120" y="3933056"/>
            <a:ext cx="2448272" cy="2924944"/>
            <a:chOff x="6400800" y="3028950"/>
            <a:chExt cx="2743200" cy="382905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76256" y="4509120"/>
              <a:ext cx="4320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8"/>
            <p:cNvGrpSpPr/>
            <p:nvPr/>
          </p:nvGrpSpPr>
          <p:grpSpPr>
            <a:xfrm>
              <a:off x="6400800" y="3028950"/>
              <a:ext cx="2743200" cy="3829050"/>
              <a:chOff x="5724128" y="3028950"/>
              <a:chExt cx="2743200" cy="382905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660232" y="4005064"/>
                <a:ext cx="648072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6"/>
              <p:cNvGrpSpPr/>
              <p:nvPr/>
            </p:nvGrpSpPr>
            <p:grpSpPr>
              <a:xfrm>
                <a:off x="5724128" y="3028950"/>
                <a:ext cx="2743200" cy="3829050"/>
                <a:chOff x="5724128" y="3028950"/>
                <a:chExt cx="2743200" cy="3829050"/>
              </a:xfrm>
            </p:grpSpPr>
            <p:sp>
              <p:nvSpPr>
                <p:cNvPr id="6" name="Овал 5"/>
                <p:cNvSpPr/>
                <p:nvPr/>
              </p:nvSpPr>
              <p:spPr>
                <a:xfrm>
                  <a:off x="6300192" y="4581128"/>
                  <a:ext cx="720080" cy="1296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2051" name="Picture 3" descr="C:\Users\user\Desktop\Рисунок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24128" y="3028950"/>
                  <a:ext cx="2743200" cy="382905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611560" y="548680"/>
            <a:ext cx="8532440" cy="115212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Century" pitchFamily="18" charset="0"/>
              </a:rPr>
              <a:t>7. На сколько созвездий разделён небосклон?</a:t>
            </a:r>
            <a:endParaRPr lang="ru-RU" sz="40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67544" y="1772816"/>
            <a:ext cx="410445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очень много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611560" y="3356992"/>
            <a:ext cx="316835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</a:rPr>
              <a:t>А)  </a:t>
            </a:r>
            <a:r>
              <a:rPr lang="ru-RU" sz="3600" b="1" dirty="0" smtClean="0">
                <a:latin typeface="Century" pitchFamily="18" charset="0"/>
              </a:rPr>
              <a:t>88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39552" y="2564904"/>
            <a:ext cx="316835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Б)   1088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2055" name="Picture 7" descr="C:\Users\user\Desktop\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55"/>
          <a:stretch>
            <a:fillRect/>
          </a:stretch>
        </p:blipFill>
        <p:spPr bwMode="auto">
          <a:xfrm>
            <a:off x="2123728" y="2996952"/>
            <a:ext cx="1862484" cy="1801662"/>
          </a:xfrm>
          <a:prstGeom prst="rect">
            <a:avLst/>
          </a:prstGeom>
          <a:noFill/>
        </p:spPr>
      </p:pic>
      <p:pic>
        <p:nvPicPr>
          <p:cNvPr id="2056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700808"/>
            <a:ext cx="1139162" cy="1133103"/>
          </a:xfrm>
          <a:prstGeom prst="rect">
            <a:avLst/>
          </a:prstGeom>
          <a:noFill/>
        </p:spPr>
      </p:pic>
      <p:pic>
        <p:nvPicPr>
          <p:cNvPr id="21" name="Picture 8" descr="C:\Users\user\Desktop\Рисунок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276872"/>
            <a:ext cx="1139162" cy="1133103"/>
          </a:xfrm>
          <a:prstGeom prst="rect">
            <a:avLst/>
          </a:prstGeom>
          <a:noFill/>
        </p:spPr>
      </p:pic>
      <p:sp>
        <p:nvSpPr>
          <p:cNvPr id="22" name="7-конечная звезда 21">
            <a:hlinkClick r:id="" action="ppaction://hlinkshowjump?jump=nextslide"/>
          </p:cNvPr>
          <p:cNvSpPr/>
          <p:nvPr/>
        </p:nvSpPr>
        <p:spPr>
          <a:xfrm>
            <a:off x="8279904" y="6093296"/>
            <a:ext cx="864096" cy="764704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242</Words>
  <Application>Microsoft Office PowerPoint</Application>
  <PresentationFormat>Экран (4:3)</PresentationFormat>
  <Paragraphs>57</Paragraphs>
  <Slides>13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2012-02-09T16:23:50Z</dcterms:created>
  <dcterms:modified xsi:type="dcterms:W3CDTF">2012-02-12T14:08:00Z</dcterms:modified>
</cp:coreProperties>
</file>