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84" r:id="rId5"/>
    <p:sldId id="296" r:id="rId6"/>
    <p:sldId id="277" r:id="rId7"/>
    <p:sldId id="278" r:id="rId8"/>
    <p:sldId id="280" r:id="rId9"/>
    <p:sldId id="294" r:id="rId10"/>
    <p:sldId id="295" r:id="rId11"/>
    <p:sldId id="286" r:id="rId12"/>
    <p:sldId id="281" r:id="rId13"/>
    <p:sldId id="282" r:id="rId14"/>
    <p:sldId id="279" r:id="rId15"/>
    <p:sldId id="283" r:id="rId16"/>
    <p:sldId id="287" r:id="rId17"/>
    <p:sldId id="288" r:id="rId18"/>
    <p:sldId id="293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1B5"/>
    <a:srgbClr val="000000"/>
    <a:srgbClr val="FFFFFF"/>
    <a:srgbClr val="BDBFB9"/>
    <a:srgbClr val="99BACC"/>
    <a:srgbClr val="F8FAF4"/>
    <a:srgbClr val="F4F7F3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7491" autoAdjust="0"/>
  </p:normalViewPr>
  <p:slideViewPr>
    <p:cSldViewPr>
      <p:cViewPr varScale="1">
        <p:scale>
          <a:sx n="71" d="100"/>
          <a:sy n="71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DB7D1C90-F6AF-4637-B95D-BCE27CCA10F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8CDB5-717A-4181-85FD-DEEBB286B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07FB-8F1F-4313-AC4A-FF01D1332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2CFE-DE12-4070-8A5D-4AF1E0F7B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C8CE-169C-40DE-A143-C8F6953C0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8BD3-8552-483B-BB27-083FB4CA3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33892-2188-41C3-87E1-4D7B081A0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00386-7E2C-4183-9B67-DCBCC0D30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437B3-792E-48CF-9148-4883B9822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75048-FCF7-4B60-B66C-3C0D86533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38FDC-2B97-4ACB-AF82-C9EBFEDA6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D2B9A-E76D-4956-850F-17851A6C0D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8586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Интерактивные игры</a:t>
            </a:r>
          </a:p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в образовательном</a:t>
            </a:r>
          </a:p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процессе ДОУ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000504"/>
            <a:ext cx="1673690" cy="22860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4214818"/>
            <a:ext cx="1599417" cy="221457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500570"/>
            <a:ext cx="1643074" cy="213155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000240"/>
            <a:ext cx="8001056" cy="437042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отобранные материалы оцениваются во времени: их продолжительность не должна превышать санитарных норм; рекомендуется просмотреть и прохронометрировать все материалы, учесть интерактивный характер материала;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составляется временная развертка (поминутный план) занятия.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при недостатке компьютерного иллюстрированного или программного материала проводится поиск в библиотеке или Интернете или составляется авторская программа.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из найденного материала собирается презентационная программа.  Для этого пишется ее сценарий.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заранее подготовить детей;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проведение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643446"/>
            <a:ext cx="156833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5000636"/>
            <a:ext cx="138407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500570"/>
            <a:ext cx="179503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3429000"/>
            <a:ext cx="185387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500306"/>
            <a:ext cx="186137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5206" y="285728"/>
            <a:ext cx="1714512" cy="237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710" y="2928934"/>
            <a:ext cx="111408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1428736"/>
            <a:ext cx="1428760" cy="180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72" y="4143380"/>
            <a:ext cx="1214446" cy="147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00760" y="928670"/>
            <a:ext cx="172599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14876" y="1857364"/>
            <a:ext cx="1714512" cy="22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86512" y="3643314"/>
            <a:ext cx="1571636" cy="15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29388" y="5214950"/>
            <a:ext cx="1143008" cy="130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58148" y="5643578"/>
            <a:ext cx="1000132" cy="104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00100" y="2357430"/>
            <a:ext cx="1285884" cy="121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857356" y="714356"/>
            <a:ext cx="256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Наша 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медиатека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0" name="Picture 2" descr="C:\Users\MSI\Desktop\ИД\PA050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0670" y="-19288284"/>
            <a:ext cx="4907078" cy="2428892"/>
          </a:xfrm>
          <a:prstGeom prst="rect">
            <a:avLst/>
          </a:prstGeom>
          <a:noFill/>
        </p:spPr>
      </p:pic>
      <p:pic>
        <p:nvPicPr>
          <p:cNvPr id="2051" name="Picture 3" descr="C:\Users\MSI\Desktop\ИД\PA05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7740" y="-9929906"/>
            <a:ext cx="3338665" cy="6000792"/>
          </a:xfrm>
          <a:prstGeom prst="rect">
            <a:avLst/>
          </a:prstGeom>
          <a:noFill/>
        </p:spPr>
      </p:pic>
      <p:pic>
        <p:nvPicPr>
          <p:cNvPr id="2052" name="Picture 4" descr="C:\Users\MSI\Desktop\PA050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428736"/>
            <a:ext cx="3375214" cy="2422427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MSI\Desktop\ИД\PA050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000504"/>
            <a:ext cx="3286148" cy="2458866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MSI\Desktop\ИД\PA0500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000504"/>
            <a:ext cx="3357586" cy="244618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85918" y="285728"/>
            <a:ext cx="675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Интерактивная игра на занятиях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по ТРИЗ- технологии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" name="Рисунок 5" descr="DSC03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5143512"/>
            <a:ext cx="2714644" cy="1525585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0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74529" y="2000240"/>
            <a:ext cx="2669471" cy="150019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3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4143380"/>
            <a:ext cx="2643174" cy="148542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30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1" y="5000618"/>
            <a:ext cx="2923737" cy="164309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3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71604" y="4000504"/>
            <a:ext cx="2571768" cy="144529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302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1571612"/>
            <a:ext cx="2669470" cy="150019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0304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6248" y="3000372"/>
            <a:ext cx="2542352" cy="142876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302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428860" y="2143116"/>
            <a:ext cx="2669470" cy="150019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14480" y="714356"/>
            <a:ext cx="7005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Совместная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коммуникативно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- игровая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деятельность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Рисунок 4" descr="DSC03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4786322"/>
            <a:ext cx="3357586" cy="188690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DSC030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429132"/>
            <a:ext cx="3813486" cy="21431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 descr="DSC030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00232" y="2500306"/>
            <a:ext cx="3686412" cy="20717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Рисунок 9" descr="DSC030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1571612"/>
            <a:ext cx="3686412" cy="20717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28728" y="714356"/>
            <a:ext cx="598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Коррекционно-развивающие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   игры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74" name="Picture 2" descr="C:\Users\MSI\Desktop\ИД\PA04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3000396" cy="22450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75" name="Picture 3" descr="C:\Users\MSI\Desktop\ИД\PA04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286256"/>
            <a:ext cx="3055144" cy="22860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76" name="Picture 4" descr="C:\Users\MSI\Desktop\ИД\PA040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643182"/>
            <a:ext cx="3071834" cy="22985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77" name="Picture 5" descr="C:\Users\MSI\Desktop\ИД\PA04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14818"/>
            <a:ext cx="3055143" cy="22860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57620" y="928670"/>
            <a:ext cx="3823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Мастер- класс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для родителей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5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1785926"/>
            <a:ext cx="3892321" cy="218742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DSC025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357694"/>
            <a:ext cx="3714744" cy="20876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DSC025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785926"/>
            <a:ext cx="3686411" cy="20717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DSC025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4286256"/>
            <a:ext cx="3813486" cy="21431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10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143380"/>
            <a:ext cx="2643174" cy="197776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A10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714488"/>
            <a:ext cx="2571768" cy="181742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1000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14678" y="4572008"/>
            <a:ext cx="2514617" cy="200026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91900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2428868"/>
            <a:ext cx="2571768" cy="192433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85918" y="285728"/>
            <a:ext cx="523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Сказочные лабиринты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 игры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PA1000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198" y="3857628"/>
            <a:ext cx="2864196" cy="214314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919001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29124" y="1071546"/>
            <a:ext cx="2071702" cy="155015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12952" t="19871" r="12445" b="8799"/>
          <a:stretch>
            <a:fillRect/>
          </a:stretch>
        </p:blipFill>
        <p:spPr bwMode="auto">
          <a:xfrm>
            <a:off x="6786578" y="857232"/>
            <a:ext cx="2071702" cy="257176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357298"/>
            <a:ext cx="4955203" cy="646331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Интерактивная доска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928934"/>
            <a:ext cx="3571900" cy="147732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Развивает у детей способность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ориентироваться в информационных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потоках окружающего мира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928934"/>
            <a:ext cx="4143404" cy="1200329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Способствует овладению практическим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навыкам работы с информацией,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развивает разносторонние умения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143512"/>
            <a:ext cx="569739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Повышает уровень готовности ребенка к школе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32" y="2000240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00694" y="2000240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00496" y="2000240"/>
            <a:ext cx="214314" cy="307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611188" y="3141663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050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2786058"/>
            <a:ext cx="3678684" cy="385765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PA05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00438"/>
            <a:ext cx="4009875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28662" y="1071546"/>
            <a:ext cx="7429552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Интерактивная доска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SMART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Board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это сенсорный экран, работающий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как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часть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системы,в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которую входит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компьютер и проектор.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57161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Задачи, решаемые при работе с интерактивной доской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500306"/>
            <a:ext cx="7500990" cy="378565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развитие познавательной и творческой активности детей, любознательности и воображения, образного мышления;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формирование готовности ребенка к школьному обучению;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знакомство детей с возможностями  компьютерных технологий;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овладение навыками работы с интерактивной доской;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формирование основ здорового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пробуждение гуманных чувств и заботливого  отношения к миру.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3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714356"/>
            <a:ext cx="3726366" cy="209415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DSC03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285992"/>
            <a:ext cx="4576236" cy="257176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Рисунок 12" descr="PA050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3714752"/>
            <a:ext cx="3723454" cy="278608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Рисунок 8" descr="PA050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572008"/>
            <a:ext cx="2786082" cy="20846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500174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Увлекательные игры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3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4500570"/>
            <a:ext cx="3555059" cy="19978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DSC03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9174" y="2857496"/>
            <a:ext cx="4194885" cy="235745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DSC03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572008"/>
            <a:ext cx="3305058" cy="185738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DSC030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1357298"/>
            <a:ext cx="3214710" cy="18066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Рисунок 8" descr="DSC030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1357298"/>
            <a:ext cx="3432176" cy="192882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Рисунок 4" descr="рис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785926"/>
            <a:ext cx="2073728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рис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214290"/>
            <a:ext cx="2101055" cy="12858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Рисунок 10" descr="рис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57950" y="1785926"/>
            <a:ext cx="2143140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Рисунок 11" descr="рис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14744" y="3500438"/>
            <a:ext cx="2071702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Рисунок 12" descr="рис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3500438"/>
            <a:ext cx="2011819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Рисунок 13" descr="рис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5786" y="3500438"/>
            <a:ext cx="2071702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Рисунок 14" descr="рис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571868" y="5214950"/>
            <a:ext cx="2153153" cy="1357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6" name="Рисунок 15" descr="рис10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643306" y="1785926"/>
            <a:ext cx="2143140" cy="142876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7" name="Рисунок 16" descr="рис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85786" y="5214950"/>
            <a:ext cx="2143140" cy="134796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8" name="Рисунок 17" descr="рис7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429388" y="5214950"/>
            <a:ext cx="2071702" cy="137393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143108" y="214290"/>
            <a:ext cx="28151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Мастерская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интерактива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SI\Desktop\рис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571876"/>
            <a:ext cx="3193699" cy="714380"/>
          </a:xfrm>
          <a:prstGeom prst="rect">
            <a:avLst/>
          </a:prstGeom>
          <a:noFill/>
        </p:spPr>
      </p:pic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6" name="Picture 2" descr="C:\Users\MSI\Desktop\полимеди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214422"/>
            <a:ext cx="1748800" cy="6429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1428736"/>
            <a:ext cx="30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http://edcommunity.ru/union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1027" name="Picture 3" descr="C:\Users\MSI\Desktop\рис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071678"/>
            <a:ext cx="2000232" cy="7159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214311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https://www.sites.google.com/site/interaktivnyjkalejdoskop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1028" name="Picture 4" descr="C:\Users\MSI\Desktop\рис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857496"/>
            <a:ext cx="1785950" cy="725371"/>
          </a:xfrm>
          <a:prstGeom prst="rect">
            <a:avLst/>
          </a:prstGeom>
          <a:noFill/>
        </p:spPr>
      </p:pic>
      <p:pic>
        <p:nvPicPr>
          <p:cNvPr id="1029" name="Picture 5" descr="C:\Users\MSI\Desktop\рис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429000"/>
            <a:ext cx="1857388" cy="5732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071942"/>
            <a:ext cx="339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http://www.prometheanplanet.ru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1433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http://exchange.smarttech.com/details.html?id=5d74bfc6-2a43-4a80-b5ca-4f0575e89712&amp;from=reg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MSI\Desktop\рис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500570"/>
            <a:ext cx="1714512" cy="8059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857356" y="5000636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http://interaktiveboard.ru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1032" name="Picture 8" descr="C:\Users\MSI\Desktop\рис1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5572140"/>
            <a:ext cx="2143139" cy="8572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6215082"/>
            <a:ext cx="2701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http://www.nachalka.com/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C:\Users\MSI\Desktop\рис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92" y="928670"/>
            <a:ext cx="1714512" cy="9453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6248" y="214290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Полезные ссылки: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2" descr="C:\Users\MSI\Desktop\cat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43636" y="5143512"/>
            <a:ext cx="1898940" cy="61436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572000" y="57864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http://metodisty.ru/m/groups/view/umnye_uroki_SMART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3000372"/>
            <a:ext cx="3735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http://didaktor.ru/category/didaktika/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2214578" cy="17145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928934"/>
            <a:ext cx="2320953" cy="173830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57166"/>
            <a:ext cx="2143140" cy="17859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214422"/>
            <a:ext cx="2571768" cy="17859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5000636"/>
            <a:ext cx="2214578" cy="164307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4857760"/>
            <a:ext cx="2143140" cy="17145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26" y="2714620"/>
            <a:ext cx="2200262" cy="157163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4357694"/>
            <a:ext cx="2286016" cy="207170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28794" y="285728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Интернет- ресурсы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8" y="4000504"/>
            <a:ext cx="2071702" cy="17405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00010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Алгоритм создания интерактивного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 занятия   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8072494" cy="3724096"/>
          </a:xfrm>
          <a:prstGeom prst="rect">
            <a:avLst/>
          </a:prstGeom>
          <a:solidFill>
            <a:schemeClr val="accent3">
              <a:lumMod val="9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  определить тему, тип и цель занятия;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  составить временную структуру  занятия, в соответствии с главной целью наметить задачи и необходимые этапы для их достижения;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   продумать этапы, на которых необходимы инструменты интерактивной доски;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 апробация занятия. Из резервов компьютерного обеспечения отбираются наиболее эффективные средства.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     рассматривается целесообразность их применения в  сравнении с традиционными средствами.</a:t>
            </a:r>
          </a:p>
          <a:p>
            <a:pPr lvl="0"/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453</TotalTime>
  <Words>340</Words>
  <Application>Microsoft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Мир 3D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MSI</cp:lastModifiedBy>
  <cp:revision>51</cp:revision>
  <dcterms:created xsi:type="dcterms:W3CDTF">2013-03-08T06:19:59Z</dcterms:created>
  <dcterms:modified xsi:type="dcterms:W3CDTF">2013-03-30T13:55:30Z</dcterms:modified>
</cp:coreProperties>
</file>