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1538" y="642919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окружающего мира</a:t>
            </a:r>
            <a:br>
              <a:rPr lang="ru-RU" dirty="0" smtClean="0"/>
            </a:br>
            <a:r>
              <a:rPr lang="ru-RU" dirty="0" smtClean="0"/>
              <a:t>во 2 классе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2026" y="6143620"/>
            <a:ext cx="4471974" cy="71438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Учитель начальных классов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МОУ «Гимназия №3» г. Ивантеевки Московской области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Толоконникова Дарья Юрьевна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29012" y="4918060"/>
            <a:ext cx="5514988" cy="193994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Цель  урока: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1. Узнать о подземные водах.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2. Как образуются пещеры.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57158" y="285728"/>
            <a:ext cx="8643998" cy="1857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«Подземные воды. Образование пещер».</a:t>
            </a:r>
            <a:endParaRPr kumimoji="0" lang="ru-RU" sz="3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Подземные воды </a:t>
            </a:r>
            <a:r>
              <a:rPr lang="ru-RU" sz="2400" b="1" dirty="0" smtClean="0"/>
              <a:t>— воды, находящиеся в толще горных пород верхней части земной коры в жидком, твёрдом и газообразном состоянии.</a:t>
            </a:r>
            <a:endParaRPr lang="ru-RU" sz="2400" b="1" dirty="0"/>
          </a:p>
        </p:txBody>
      </p:sp>
      <p:pic>
        <p:nvPicPr>
          <p:cNvPr id="1026" name="Picture 2" descr="D:\мамина папка\единая коллекция цифровых технологий\природоведение\картинки\water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352956" cy="3394198"/>
          </a:xfrm>
          <a:prstGeom prst="rect">
            <a:avLst/>
          </a:prstGeom>
          <a:noFill/>
        </p:spPr>
      </p:pic>
      <p:pic>
        <p:nvPicPr>
          <p:cNvPr id="1027" name="Picture 3" descr="D:\мамина папка\единая коллекция цифровых технологий\природоведение\картинки\37_02_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4311940" cy="2811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357166"/>
            <a:ext cx="4252914" cy="1643074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Пещера </a:t>
            </a:r>
            <a:r>
              <a:rPr lang="ru-RU" sz="1600" dirty="0" smtClean="0"/>
              <a:t>— естественная полость в верхней толще земной коры, сообщающаяся с поверхностью земли одним или несколькими выходными отверстиями, проходимыми для человека.</a:t>
            </a:r>
            <a:endParaRPr lang="ru-RU" sz="1600" dirty="0"/>
          </a:p>
        </p:txBody>
      </p:sp>
      <p:pic>
        <p:nvPicPr>
          <p:cNvPr id="2050" name="Picture 2" descr="D:\мамина папка\единая коллекция цифровых технологий\природоведение\картинки\1198048654_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D:\мамина папка\единая коллекция цифровых технологий\природоведение\картинки\1222276742_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3929090" cy="2990850"/>
          </a:xfrm>
          <a:prstGeom prst="rect">
            <a:avLst/>
          </a:prstGeom>
          <a:noFill/>
        </p:spPr>
      </p:pic>
      <p:pic>
        <p:nvPicPr>
          <p:cNvPr id="2052" name="Picture 4" descr="D:\мамина папка\единая коллекция цифровых технологий\природоведение\картинки\pr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000240"/>
            <a:ext cx="3475852" cy="2319341"/>
          </a:xfrm>
          <a:prstGeom prst="rect">
            <a:avLst/>
          </a:prstGeom>
          <a:noFill/>
        </p:spPr>
      </p:pic>
      <p:pic>
        <p:nvPicPr>
          <p:cNvPr id="2053" name="Picture 5" descr="D:\мамина папка\единая коллекция цифровых технологий\природоведение\картинки\pineg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429132"/>
            <a:ext cx="3062288" cy="229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01122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Гейзер</a:t>
            </a:r>
            <a:r>
              <a:rPr lang="ru-RU" sz="1800" dirty="0" smtClean="0"/>
              <a:t> (от </a:t>
            </a:r>
            <a:r>
              <a:rPr lang="ru-RU" sz="1800" dirty="0" err="1" smtClean="0"/>
              <a:t>исл</a:t>
            </a:r>
            <a:r>
              <a:rPr lang="ru-RU" sz="1800" dirty="0" smtClean="0"/>
              <a:t>. </a:t>
            </a:r>
            <a:r>
              <a:rPr lang="ru-RU" sz="1800" dirty="0" err="1" smtClean="0"/>
              <a:t>geysa</a:t>
            </a:r>
            <a:r>
              <a:rPr lang="ru-RU" sz="1800" dirty="0" smtClean="0"/>
              <a:t> — хлынуть) — источник, периодически выбрасывающий фонтаны горячей воды и пара. Гейзеры являются одним из проявлений поздних стадий вулканизма, распространены в областях современной вулканической деятельности.</a:t>
            </a:r>
            <a:endParaRPr lang="ru-RU" sz="1800" dirty="0"/>
          </a:p>
        </p:txBody>
      </p:sp>
      <p:pic>
        <p:nvPicPr>
          <p:cNvPr id="3075" name="Picture 3" descr="D:\мамина папка\единая коллекция цифровых технологий\природоведение\картинки\Geyser_an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2772947" cy="3024187"/>
          </a:xfrm>
          <a:prstGeom prst="rect">
            <a:avLst/>
          </a:prstGeom>
          <a:noFill/>
        </p:spPr>
      </p:pic>
      <p:pic>
        <p:nvPicPr>
          <p:cNvPr id="3076" name="Picture 4" descr="D:\мамина папка\единая коллекция цифровых технологий\природоведение\картинки\27091798_9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643050"/>
            <a:ext cx="2268145" cy="3024193"/>
          </a:xfrm>
          <a:prstGeom prst="rect">
            <a:avLst/>
          </a:prstGeom>
          <a:noFill/>
        </p:spPr>
      </p:pic>
      <p:pic>
        <p:nvPicPr>
          <p:cNvPr id="3077" name="Picture 5" descr="D:\мамина папка\единая коллекция цифровых технологий\природоведение\картинки\mail=taata.07=62=i-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643050"/>
            <a:ext cx="2250282" cy="3000376"/>
          </a:xfrm>
          <a:prstGeom prst="rect">
            <a:avLst/>
          </a:prstGeom>
          <a:noFill/>
        </p:spPr>
      </p:pic>
      <p:pic>
        <p:nvPicPr>
          <p:cNvPr id="3078" name="Picture 6" descr="D:\мамина папка\единая коллекция цифровых технологий\природоведение\картинки\podz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805363"/>
            <a:ext cx="1399107" cy="2052637"/>
          </a:xfrm>
          <a:prstGeom prst="rect">
            <a:avLst/>
          </a:prstGeom>
          <a:noFill/>
        </p:spPr>
      </p:pic>
      <p:pic>
        <p:nvPicPr>
          <p:cNvPr id="3079" name="Picture 7" descr="D:\мамина папка\единая коллекция цифровых технологий\природоведение\картинки\img-21ca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857760"/>
            <a:ext cx="2400000" cy="1800000"/>
          </a:xfrm>
          <a:prstGeom prst="rect">
            <a:avLst/>
          </a:prstGeom>
          <a:noFill/>
        </p:spPr>
      </p:pic>
      <p:pic>
        <p:nvPicPr>
          <p:cNvPr id="3080" name="Picture 8" descr="D:\мамина папка\единая коллекция цифровых технологий\природоведение\картинки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929198"/>
            <a:ext cx="2695072" cy="1554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Водопад</a:t>
            </a:r>
            <a:r>
              <a:rPr lang="ru-RU" sz="3600" dirty="0" smtClean="0"/>
              <a:t> </a:t>
            </a:r>
            <a:r>
              <a:rPr lang="ru-RU" sz="3600" dirty="0" smtClean="0"/>
              <a:t>— падение воды в реке с уступа, пересекающего речное русло. </a:t>
            </a:r>
            <a:endParaRPr lang="ru-RU" sz="3600" dirty="0"/>
          </a:p>
        </p:txBody>
      </p:sp>
      <p:pic>
        <p:nvPicPr>
          <p:cNvPr id="4098" name="Picture 2" descr="D:\мамина папка\единая коллекция цифровых технологий\природоведение\картинки\7614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762248" cy="2071686"/>
          </a:xfrm>
          <a:prstGeom prst="rect">
            <a:avLst/>
          </a:prstGeom>
          <a:noFill/>
        </p:spPr>
      </p:pic>
      <p:pic>
        <p:nvPicPr>
          <p:cNvPr id="4099" name="Picture 3" descr="D:\мамина папка\единая коллекция цифровых технологий\природоведение\картинки\105555_148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714488"/>
            <a:ext cx="2762249" cy="2071687"/>
          </a:xfrm>
          <a:prstGeom prst="rect">
            <a:avLst/>
          </a:prstGeom>
          <a:noFill/>
        </p:spPr>
      </p:pic>
      <p:pic>
        <p:nvPicPr>
          <p:cNvPr id="4100" name="Picture 4" descr="D:\мамина папка\единая коллекция цифровых технологий\природоведение\картинки\27401395_1213762707_waterf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00504"/>
            <a:ext cx="3200400" cy="2571768"/>
          </a:xfrm>
          <a:prstGeom prst="rect">
            <a:avLst/>
          </a:prstGeom>
          <a:noFill/>
        </p:spPr>
      </p:pic>
      <p:pic>
        <p:nvPicPr>
          <p:cNvPr id="4101" name="Picture 5" descr="D:\мамина папка\единая коллекция цифровых технологий\природоведение\картинки\b56a423efc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714488"/>
            <a:ext cx="2143125" cy="2143125"/>
          </a:xfrm>
          <a:prstGeom prst="rect">
            <a:avLst/>
          </a:prstGeom>
          <a:noFill/>
        </p:spPr>
      </p:pic>
      <p:pic>
        <p:nvPicPr>
          <p:cNvPr id="4102" name="Picture 6" descr="D:\мамина папка\единая коллекция цифровых технологий\природоведение\картинки\60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071941"/>
            <a:ext cx="3721250" cy="245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5984" y="450057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120</Words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Урок окружающего мира во 2 классе</vt:lpstr>
      <vt:lpstr>Цель  урока: 1. Узнать о подземные водах.  2. Как образуются пещеры. </vt:lpstr>
      <vt:lpstr>Подземные воды — воды, находящиеся в толще горных пород верхней части земной коры в жидком, твёрдом и газообразном состоянии.</vt:lpstr>
      <vt:lpstr>Слайд 4</vt:lpstr>
      <vt:lpstr>Гейзер (от исл. geysa — хлынуть) — источник, периодически выбрасывающий фонтаны горячей воды и пара. Гейзеры являются одним из проявлений поздних стадий вулканизма, распространены в областях современной вулканической деятельности.</vt:lpstr>
      <vt:lpstr>Водопад — падение воды в реке с уступа, пересекающего речное русло.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во 2 классе</dc:title>
  <cp:lastModifiedBy>Raptor</cp:lastModifiedBy>
  <cp:revision>5</cp:revision>
  <dcterms:modified xsi:type="dcterms:W3CDTF">2010-02-03T20:59:26Z</dcterms:modified>
</cp:coreProperties>
</file>