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4" r:id="rId2"/>
    <p:sldId id="256" r:id="rId3"/>
    <p:sldId id="257" r:id="rId4"/>
    <p:sldId id="271" r:id="rId5"/>
    <p:sldId id="264" r:id="rId6"/>
    <p:sldId id="258" r:id="rId7"/>
    <p:sldId id="259" r:id="rId8"/>
    <p:sldId id="260" r:id="rId9"/>
    <p:sldId id="261" r:id="rId10"/>
    <p:sldId id="266" r:id="rId11"/>
    <p:sldId id="278" r:id="rId12"/>
    <p:sldId id="267" r:id="rId13"/>
    <p:sldId id="279" r:id="rId14"/>
    <p:sldId id="275" r:id="rId15"/>
    <p:sldId id="270" r:id="rId16"/>
    <p:sldId id="262" r:id="rId17"/>
    <p:sldId id="268" r:id="rId18"/>
    <p:sldId id="269" r:id="rId19"/>
    <p:sldId id="276" r:id="rId20"/>
    <p:sldId id="277" r:id="rId21"/>
    <p:sldId id="280" r:id="rId22"/>
    <p:sldId id="281" r:id="rId23"/>
    <p:sldId id="282" r:id="rId24"/>
    <p:sldId id="284" r:id="rId25"/>
    <p:sldId id="265" r:id="rId26"/>
    <p:sldId id="26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66"/>
    <a:srgbClr val="01052F"/>
    <a:srgbClr val="1CF8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3D6F7-10A3-4BDB-A71D-8D3883429B94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7D27-6859-4659-AF2C-6FB6696EA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87D27-6859-4659-AF2C-6FB6696EA0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EE4-6D1A-43A1-9645-FDA7D0E7FB37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06F-00BC-46F6-A5AF-946F8C173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EE4-6D1A-43A1-9645-FDA7D0E7FB37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06F-00BC-46F6-A5AF-946F8C173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EE4-6D1A-43A1-9645-FDA7D0E7FB37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06F-00BC-46F6-A5AF-946F8C173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EE4-6D1A-43A1-9645-FDA7D0E7FB37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06F-00BC-46F6-A5AF-946F8C173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EE4-6D1A-43A1-9645-FDA7D0E7FB37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06F-00BC-46F6-A5AF-946F8C173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EE4-6D1A-43A1-9645-FDA7D0E7FB37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06F-00BC-46F6-A5AF-946F8C173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EE4-6D1A-43A1-9645-FDA7D0E7FB37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06F-00BC-46F6-A5AF-946F8C173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EE4-6D1A-43A1-9645-FDA7D0E7FB37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06F-00BC-46F6-A5AF-946F8C173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EE4-6D1A-43A1-9645-FDA7D0E7FB37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06F-00BC-46F6-A5AF-946F8C173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EE4-6D1A-43A1-9645-FDA7D0E7FB37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06F-00BC-46F6-A5AF-946F8C173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EE4-6D1A-43A1-9645-FDA7D0E7FB37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06F-00BC-46F6-A5AF-946F8C173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5EE4-6D1A-43A1-9645-FDA7D0E7FB37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706F-00BC-46F6-A5AF-946F8C173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28992" y="332657"/>
            <a:ext cx="34860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1CF850"/>
                </a:solidFill>
                <a:effectLst/>
              </a:rPr>
              <a:t>Профессия</a:t>
            </a:r>
          </a:p>
          <a:p>
            <a:pPr algn="ctr"/>
            <a:r>
              <a:rPr lang="ru-RU" sz="5400" b="1" dirty="0" smtClean="0">
                <a:ln/>
                <a:solidFill>
                  <a:srgbClr val="1CF850"/>
                </a:solidFill>
              </a:rPr>
              <a:t>ПЕКАРЬ</a:t>
            </a: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33403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114547"/>
            <a:ext cx="3557590" cy="474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27584" y="5373216"/>
            <a:ext cx="61018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рограммирование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2" y="144462"/>
            <a:ext cx="5236639" cy="39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797" y="2928934"/>
            <a:ext cx="4648203" cy="34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43444" y="5805264"/>
            <a:ext cx="84571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Машина  замешивает  тесто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71786"/>
            <a:ext cx="504828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933954" cy="37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656030" y="3284984"/>
            <a:ext cx="3831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Тесто «подходит»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29684" cy="632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561978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7" y="2110970"/>
            <a:ext cx="4786313" cy="358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563888" y="5157192"/>
            <a:ext cx="26642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Формовка и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расстойка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58102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7786742" cy="584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932040" y="1428736"/>
            <a:ext cx="29975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Готово!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071810"/>
            <a:ext cx="4786346" cy="35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410472" cy="555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62353" y="214290"/>
            <a:ext cx="504828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5683246" cy="42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162321" y="620689"/>
            <a:ext cx="28193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Охлаждение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890" y="0"/>
            <a:ext cx="9226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05271"/>
            <a:ext cx="2428892" cy="302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51520" y="188640"/>
            <a:ext cx="88924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История </a:t>
            </a:r>
            <a:r>
              <a:rPr lang="ru-RU" sz="2800" b="1" dirty="0">
                <a:solidFill>
                  <a:srgbClr val="C00000"/>
                </a:solidFill>
              </a:rPr>
              <a:t>профессии пекарь</a:t>
            </a:r>
          </a:p>
          <a:p>
            <a:r>
              <a:rPr lang="ru-RU" sz="2800" dirty="0" smtClean="0"/>
              <a:t>          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Профессия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"пекарь" - очень древняя.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Хлеб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пришел к нам из глубины веков. Сначала люди употребляли зерна диких злаков в сыром виде, затем человек научился растирать зерна и смешивать их с водой - этот момент считается первым открытием хлеба. Второе открытие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   хлеба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связано с изобретением ручных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   мельниц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. Из густой зерновой каши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   люди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лепили лепешки и пекли их на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раскаленных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камнях.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Окончательное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, третье открытие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         хлеба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связано с использованием огня.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429684" cy="633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72319" y="5445224"/>
            <a:ext cx="25993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Сортировка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072494" cy="606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060848"/>
            <a:ext cx="33123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Упаковка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4206" y="214290"/>
            <a:ext cx="4589794" cy="34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161082"/>
            <a:ext cx="4929222" cy="369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290"/>
            <a:ext cx="542925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2718169"/>
            <a:ext cx="5214974" cy="391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79647" cy="47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300410"/>
            <a:ext cx="4732865" cy="355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71480"/>
            <a:ext cx="4500594" cy="598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2"/>
            <a:ext cx="7085762" cy="47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79512" y="4149080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Люди, преломившие хлеб, становятся друзьями на всю жизнь.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73469" y="2967335"/>
            <a:ext cx="639707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Составила: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Губашова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Мария Михайловна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ГОУ СОШ № 425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Москва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6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5536" y="404665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              </a:t>
            </a:r>
            <a:r>
              <a:rPr lang="ru-RU" sz="3600" b="1" dirty="0" smtClean="0"/>
              <a:t>Хлеб </a:t>
            </a:r>
            <a:r>
              <a:rPr lang="ru-RU" sz="3600" b="1" dirty="0"/>
              <a:t>изобрели египтяне. Они первые научились разрыхлять тесто способом брожения (используя силу микроорганизмов). Произошло это 5-6 тысяч лет назад. Таким образом, это время можно считать временем создания технологии хлебобулочного производства. А первыми пекарями можно считать всех древних египетских женщин - "хранительниц огня".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143248"/>
            <a:ext cx="2357454" cy="353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899592" y="188640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             Слово </a:t>
            </a:r>
            <a:r>
              <a:rPr lang="ru-RU" sz="2000" b="1" dirty="0">
                <a:solidFill>
                  <a:srgbClr val="800000"/>
                </a:solidFill>
              </a:rPr>
              <a:t>"пекарь" появилось в 1300-1200 годах до н.э. Об этом </a:t>
            </a:r>
            <a:r>
              <a:rPr lang="ru-RU" sz="2000" b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ru-RU" sz="2000" b="1" dirty="0">
                <a:solidFill>
                  <a:srgbClr val="800000"/>
                </a:solidFill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</a:rPr>
              <a:t>   свидетельствуют </a:t>
            </a:r>
            <a:r>
              <a:rPr lang="ru-RU" sz="2000" b="1" dirty="0">
                <a:solidFill>
                  <a:srgbClr val="800000"/>
                </a:solidFill>
              </a:rPr>
              <a:t>отдельные указания в письменных источниках. </a:t>
            </a:r>
            <a:r>
              <a:rPr lang="ru-RU" sz="2000" b="1" dirty="0" smtClean="0">
                <a:solidFill>
                  <a:srgbClr val="800000"/>
                </a:solidFill>
              </a:rPr>
              <a:t> А    как </a:t>
            </a:r>
            <a:r>
              <a:rPr lang="ru-RU" sz="2000" b="1" dirty="0">
                <a:solidFill>
                  <a:srgbClr val="800000"/>
                </a:solidFill>
              </a:rPr>
              <a:t>ремесло хлебопечение становится признанным и </a:t>
            </a:r>
            <a:r>
              <a:rPr lang="ru-RU" sz="2000" b="1" dirty="0" smtClean="0">
                <a:solidFill>
                  <a:srgbClr val="800000"/>
                </a:solidFill>
              </a:rPr>
              <a:t> почитаемым </a:t>
            </a:r>
            <a:r>
              <a:rPr lang="ru-RU" sz="2000" b="1" dirty="0">
                <a:solidFill>
                  <a:srgbClr val="800000"/>
                </a:solidFill>
              </a:rPr>
              <a:t>спустя 8-10 столетий. Очень часто пекарей называли "</a:t>
            </a:r>
            <a:r>
              <a:rPr lang="ru-RU" sz="2000" b="1" dirty="0" err="1">
                <a:solidFill>
                  <a:srgbClr val="800000"/>
                </a:solidFill>
              </a:rPr>
              <a:t>басманниками</a:t>
            </a:r>
            <a:r>
              <a:rPr lang="ru-RU" sz="2000" b="1" dirty="0">
                <a:solidFill>
                  <a:srgbClr val="800000"/>
                </a:solidFill>
              </a:rPr>
              <a:t>", от слова "</a:t>
            </a:r>
            <a:r>
              <a:rPr lang="ru-RU" sz="2000" b="1" dirty="0" err="1">
                <a:solidFill>
                  <a:srgbClr val="800000"/>
                </a:solidFill>
              </a:rPr>
              <a:t>басман</a:t>
            </a:r>
            <a:r>
              <a:rPr lang="ru-RU" sz="2000" b="1" dirty="0">
                <a:solidFill>
                  <a:srgbClr val="800000"/>
                </a:solidFill>
              </a:rPr>
              <a:t>" - хлеб для царя. Профессия </a:t>
            </a:r>
            <a:r>
              <a:rPr lang="ru-RU" sz="2000" b="1" dirty="0" smtClean="0">
                <a:solidFill>
                  <a:srgbClr val="800000"/>
                </a:solidFill>
              </a:rPr>
              <a:t>пекаря раньше считалась </a:t>
            </a:r>
            <a:r>
              <a:rPr lang="ru-RU" sz="2000" b="1" dirty="0">
                <a:solidFill>
                  <a:srgbClr val="800000"/>
                </a:solidFill>
              </a:rPr>
              <a:t>очень почетной. Особенностью </a:t>
            </a:r>
            <a:r>
              <a:rPr lang="ru-RU" sz="2000" b="1" dirty="0" smtClean="0">
                <a:solidFill>
                  <a:srgbClr val="800000"/>
                </a:solidFill>
              </a:rPr>
              <a:t>российского </a:t>
            </a:r>
            <a:r>
              <a:rPr lang="ru-RU" sz="2000" b="1" dirty="0">
                <a:solidFill>
                  <a:srgbClr val="800000"/>
                </a:solidFill>
              </a:rPr>
              <a:t>хлебопечения является </a:t>
            </a:r>
            <a:r>
              <a:rPr lang="ru-RU" sz="2000" b="1" dirty="0" smtClean="0">
                <a:solidFill>
                  <a:srgbClr val="800000"/>
                </a:solidFill>
              </a:rPr>
              <a:t> производство </a:t>
            </a:r>
            <a:r>
              <a:rPr lang="ru-RU" sz="2000" b="1" dirty="0">
                <a:solidFill>
                  <a:srgbClr val="800000"/>
                </a:solidFill>
              </a:rPr>
              <a:t>ржаного хлеба.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63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7544" y="197346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 древних времен ремесло пекаря ценилось очень высоко: за гладиатора в Древнем Риме платили около десяти тысяч сестерциев, но раб, умеющий печь хлеб, стоил от 100 тысяч. В Византии пекарей освобождали от налогов, а за выпечку плохого хлеба могли изгнать из города. На Руси издревле людей обычных специальностей (сапожников или конюхов) кликали Ваньками да Васьками, но пекарей всегда уважительно величали полными именами: Иван или Василий. Сам русский царь-государь посылал свежевыпеченные калачи в знак уважения высокопоставленным лицам. Да и в наши дни почетных гостей принято встречать хлебом-солью. Одним словом, хлеб – всему голова, так было и так будет. Прежде, чем хлеб появится на столе, руки пекаря сотворят настоящее чудо. Используя старые традиции и применяя новые технологии на нашем столе сегодня сотни видов хлебобулочных изделий.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63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5199362" cy="358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508104" y="1321104"/>
            <a:ext cx="36358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Родственные профессии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Бисквитчик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кондитер, кулинар, вафельщик, тестовод, формовщик теста.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79712" y="0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Общая </a:t>
            </a:r>
            <a:r>
              <a:rPr lang="ru-RU" sz="2400" b="1" dirty="0">
                <a:solidFill>
                  <a:srgbClr val="FF0000"/>
                </a:solidFill>
              </a:rPr>
              <a:t>характеристика профессии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                 Выпекает </a:t>
            </a:r>
            <a:r>
              <a:rPr lang="ru-RU" sz="2400" b="1" dirty="0">
                <a:solidFill>
                  <a:srgbClr val="00B050"/>
                </a:solidFill>
              </a:rPr>
              <a:t>хлеб и хлебобулочные изделия. </a:t>
            </a:r>
            <a:r>
              <a:rPr lang="ru-RU" sz="2400" b="1" dirty="0" smtClean="0">
                <a:solidFill>
                  <a:srgbClr val="00B050"/>
                </a:solidFill>
              </a:rPr>
              <a:t> 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       Замешивает </a:t>
            </a:r>
            <a:r>
              <a:rPr lang="ru-RU" sz="2400" b="1" dirty="0">
                <a:solidFill>
                  <a:srgbClr val="00B050"/>
                </a:solidFill>
              </a:rPr>
              <a:t>тесто, определяет его готовность к выпечке. Укладывает тесто на листы и отправляет их в печь. Контролирует процесс выпечки. Регулирует движение печного конвейера. Определяет готовность изделия.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417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1" y="2786058"/>
            <a:ext cx="4536285" cy="362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44462"/>
            <a:ext cx="3919970" cy="47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71600" y="585789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 трудиться - хлеба не добиться!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474" y="0"/>
            <a:ext cx="925416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66797"/>
            <a:ext cx="3986218" cy="531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51521" y="2276873"/>
            <a:ext cx="46085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Соединяем </a:t>
            </a:r>
          </a:p>
          <a:p>
            <a:pPr marL="914400" indent="-914400"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</a:t>
            </a:r>
          </a:p>
          <a:p>
            <a:pPr marL="914400" indent="-914400"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индигриенты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464</Words>
  <Application>Microsoft Office PowerPoint</Application>
  <PresentationFormat>Экран (4:3)</PresentationFormat>
  <Paragraphs>38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Машенька</dc:creator>
  <cp:lastModifiedBy>Логопед</cp:lastModifiedBy>
  <cp:revision>25</cp:revision>
  <dcterms:created xsi:type="dcterms:W3CDTF">2011-01-20T18:07:29Z</dcterms:created>
  <dcterms:modified xsi:type="dcterms:W3CDTF">2011-11-28T11:02:09Z</dcterms:modified>
</cp:coreProperties>
</file>