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0" r:id="rId8"/>
    <p:sldId id="267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2F02-7E9C-4E16-97A3-145C9CB7F01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DDA4-59C8-481C-9246-4A19C4ABAB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2F02-7E9C-4E16-97A3-145C9CB7F01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DDA4-59C8-481C-9246-4A19C4ABAB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2F02-7E9C-4E16-97A3-145C9CB7F01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DDA4-59C8-481C-9246-4A19C4ABAB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2F02-7E9C-4E16-97A3-145C9CB7F01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DDA4-59C8-481C-9246-4A19C4ABAB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2F02-7E9C-4E16-97A3-145C9CB7F01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DDA4-59C8-481C-9246-4A19C4ABAB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2F02-7E9C-4E16-97A3-145C9CB7F01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DDA4-59C8-481C-9246-4A19C4ABAB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2F02-7E9C-4E16-97A3-145C9CB7F01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DDA4-59C8-481C-9246-4A19C4ABAB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2F02-7E9C-4E16-97A3-145C9CB7F01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DDA4-59C8-481C-9246-4A19C4ABAB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2F02-7E9C-4E16-97A3-145C9CB7F01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DDA4-59C8-481C-9246-4A19C4ABAB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2F02-7E9C-4E16-97A3-145C9CB7F01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DDA4-59C8-481C-9246-4A19C4ABAB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2F02-7E9C-4E16-97A3-145C9CB7F01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DDA4-59C8-481C-9246-4A19C4ABAB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F2F02-7E9C-4E16-97A3-145C9CB7F01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EDDA4-59C8-481C-9246-4A19C4ABAB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13" Type="http://schemas.openxmlformats.org/officeDocument/2006/relationships/image" Target="../media/image13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gif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Человек</a:t>
            </a:r>
            <a:br>
              <a:rPr lang="ru-RU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Окружающий мир</a:t>
            </a:r>
            <a:br>
              <a:rPr lang="ru-RU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3 класс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929198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Составитель: Никитина С.Ю., 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классов,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ГОУ СОШ №643, 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г. Санкт-Петербург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10800000">
            <a:off x="1214414" y="2143116"/>
            <a:ext cx="6286544" cy="25003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530" t="6611" r="1413" b="12810"/>
          <a:stretch>
            <a:fillRect/>
          </a:stretch>
        </p:blipFill>
        <p:spPr bwMode="auto">
          <a:xfrm>
            <a:off x="1785918" y="1071546"/>
            <a:ext cx="5286412" cy="61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 l="6466" t="6410" r="5172" b="10255"/>
          <a:stretch>
            <a:fillRect/>
          </a:stretch>
        </p:blipFill>
        <p:spPr bwMode="auto">
          <a:xfrm>
            <a:off x="1928794" y="4286256"/>
            <a:ext cx="1857388" cy="588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 l="4756" t="7944" b="934"/>
          <a:stretch>
            <a:fillRect/>
          </a:stretch>
        </p:blipFill>
        <p:spPr bwMode="auto">
          <a:xfrm>
            <a:off x="1857356" y="2357430"/>
            <a:ext cx="2500330" cy="610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 l="4594" t="6522" r="1224" b="8695"/>
          <a:stretch>
            <a:fillRect/>
          </a:stretch>
        </p:blipFill>
        <p:spPr bwMode="auto">
          <a:xfrm>
            <a:off x="1285852" y="3000372"/>
            <a:ext cx="3643338" cy="566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28794" y="3643314"/>
            <a:ext cx="3571900" cy="560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 descr="Картинка 13 из 23862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7235748" y="4143380"/>
            <a:ext cx="1908252" cy="1928826"/>
          </a:xfrm>
          <a:prstGeom prst="rect">
            <a:avLst/>
          </a:prstGeom>
          <a:noFill/>
        </p:spPr>
      </p:pic>
      <p:pic>
        <p:nvPicPr>
          <p:cNvPr id="2060" name="Picture 12" descr="Картинка 16 из 31991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282" y="4429132"/>
            <a:ext cx="1658293" cy="1714512"/>
          </a:xfrm>
          <a:prstGeom prst="rect">
            <a:avLst/>
          </a:prstGeom>
          <a:noFill/>
        </p:spPr>
      </p:pic>
      <p:pic>
        <p:nvPicPr>
          <p:cNvPr id="2064" name="Picture 16" descr="Картинка 138 из 2632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-291" b="34121"/>
          <a:stretch>
            <a:fillRect/>
          </a:stretch>
        </p:blipFill>
        <p:spPr bwMode="auto">
          <a:xfrm>
            <a:off x="6572264" y="2571744"/>
            <a:ext cx="2071702" cy="1561282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285984" y="21429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Разгадайте кроссворд: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71" name="Picture 23" descr="Картинка 6 из 95000"/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428604"/>
            <a:ext cx="1214446" cy="1142104"/>
          </a:xfrm>
          <a:prstGeom prst="rect">
            <a:avLst/>
          </a:prstGeom>
          <a:noFill/>
        </p:spPr>
      </p:pic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11"/>
          <a:srcRect l="3349" t="5445"/>
          <a:stretch>
            <a:fillRect/>
          </a:stretch>
        </p:blipFill>
        <p:spPr bwMode="auto">
          <a:xfrm>
            <a:off x="500034" y="1714488"/>
            <a:ext cx="2643206" cy="62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73" name="Picture 25"/>
          <p:cNvPicPr>
            <a:picLocks noChangeAspect="1" noChangeArrowheads="1"/>
          </p:cNvPicPr>
          <p:nvPr/>
        </p:nvPicPr>
        <p:blipFill>
          <a:blip r:embed="rId12"/>
          <a:srcRect l="2907" t="13393" r="1162"/>
          <a:stretch>
            <a:fillRect/>
          </a:stretch>
        </p:blipFill>
        <p:spPr bwMode="auto">
          <a:xfrm>
            <a:off x="1928794" y="4929198"/>
            <a:ext cx="291646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75" name="Picture 27" descr="Картинка 481 из 93364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5F4FA"/>
              </a:clrFrom>
              <a:clrTo>
                <a:srgbClr val="F5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09" y="4786322"/>
            <a:ext cx="2506647" cy="1879986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214290"/>
            <a:ext cx="231297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785794"/>
            <a:ext cx="182107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14290"/>
            <a:ext cx="3495675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285728"/>
            <a:ext cx="208597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786050" y="857232"/>
            <a:ext cx="38266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Работа в паре.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2500306"/>
            <a:ext cx="70009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Подумайте, чем человек отличается </a:t>
            </a:r>
          </a:p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других объектов живой природы? 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857356" y="4071942"/>
            <a:ext cx="5072098" cy="22736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0034" y="1571612"/>
            <a:ext cx="2786082" cy="36816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1643042" y="500042"/>
            <a:ext cx="52850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Работа по учебнику.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3306" y="2357430"/>
            <a:ext cx="507209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Посмотрите на стр. 10 – 11 учебника и назовите предметы, сделанные человеком.</a:t>
            </a:r>
          </a:p>
          <a:p>
            <a:pPr>
              <a:buFontTx/>
              <a:buChar char="-"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где же у человека находится разум?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0364" y="428604"/>
            <a:ext cx="3071834" cy="121444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Внутренний мир</a:t>
            </a:r>
          </a:p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человека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071678"/>
            <a:ext cx="2428892" cy="10715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оображение,</a:t>
            </a:r>
          </a:p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мечты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00826" y="1928802"/>
            <a:ext cx="2428892" cy="10715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нания,</a:t>
            </a:r>
          </a:p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мышление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72198" y="3786190"/>
            <a:ext cx="2428892" cy="10715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память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86116" y="4929198"/>
            <a:ext cx="2428892" cy="10715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увства,</a:t>
            </a:r>
          </a:p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восприятие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85852" y="3714752"/>
            <a:ext cx="2428892" cy="10715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1500166" y="1071546"/>
            <a:ext cx="1428760" cy="928694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5036347" y="1678769"/>
            <a:ext cx="2143140" cy="2071702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2178827" y="1893083"/>
            <a:ext cx="2071702" cy="1571636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8" idx="0"/>
          </p:cNvCxnSpPr>
          <p:nvPr/>
        </p:nvCxnSpPr>
        <p:spPr>
          <a:xfrm>
            <a:off x="6072198" y="1000108"/>
            <a:ext cx="1643074" cy="928694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10" idx="0"/>
          </p:cNvCxnSpPr>
          <p:nvPr/>
        </p:nvCxnSpPr>
        <p:spPr>
          <a:xfrm rot="5400000">
            <a:off x="2858282" y="3286124"/>
            <a:ext cx="3285354" cy="794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света\Мои документы\Мои рисунки\Изображение 0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500166" y="2071678"/>
            <a:ext cx="6143668" cy="19288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 descr="C:\Documents and Settings\света\Мои документы\Мои рисунки\Изображение 09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2428860" y="4429132"/>
            <a:ext cx="6436190" cy="19288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214282" y="214290"/>
            <a:ext cx="86439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Чем отличаются объекты на рисунках? С помощью какого органа чувств вы это определили?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9E5E4"/>
              </a:clrFrom>
              <a:clrTo>
                <a:srgbClr val="E9E5E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00034" y="4857760"/>
            <a:ext cx="157163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6E5EA"/>
              </a:clrFrom>
              <a:clrTo>
                <a:srgbClr val="E6E5E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3786190"/>
            <a:ext cx="3290312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EEDE9"/>
              </a:clrFrom>
              <a:clrTo>
                <a:srgbClr val="EEEDE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1357298"/>
            <a:ext cx="3071834" cy="1953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357290" y="4143380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шмель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15140" y="3714752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комар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143372" y="5786454"/>
            <a:ext cx="10320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муха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714488"/>
            <a:ext cx="385762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Прямоугольник 15"/>
          <p:cNvSpPr/>
          <p:nvPr/>
        </p:nvSpPr>
        <p:spPr>
          <a:xfrm>
            <a:off x="285720" y="214290"/>
            <a:ext cx="86439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Попробуй услышать нарисованных насекомых: муху, комара, шмеля. Какой орган чувств вы использовали?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1F0EE"/>
              </a:clrFrom>
              <a:clrTo>
                <a:srgbClr val="F1F0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6786578" y="4429132"/>
            <a:ext cx="2045702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85010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Вспомни свои ощущения при ходьбе босиком по скошенному лугу, по песчаному пляжу, по снегу, по свежей травке. Какой орган чувств помог вам ответить на вопросы?</a:t>
            </a: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928802"/>
            <a:ext cx="3573408" cy="17145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857364"/>
            <a:ext cx="3571902" cy="17859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786322"/>
            <a:ext cx="3500462" cy="1668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4750602"/>
            <a:ext cx="3500462" cy="17502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F2F1ED"/>
              </a:clrFrom>
              <a:clrTo>
                <a:srgbClr val="F2F1E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3857620" y="3143248"/>
            <a:ext cx="164307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643042" y="357166"/>
            <a:ext cx="62151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Расскажи о вкусе этих плодов. </a:t>
            </a:r>
          </a:p>
        </p:txBody>
      </p:sp>
      <p:pic>
        <p:nvPicPr>
          <p:cNvPr id="4098" name="Picture 2" descr="Картинка 1 из 96000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643050"/>
            <a:ext cx="2286016" cy="2128852"/>
          </a:xfrm>
          <a:prstGeom prst="rect">
            <a:avLst/>
          </a:prstGeom>
          <a:noFill/>
        </p:spPr>
      </p:pic>
      <p:pic>
        <p:nvPicPr>
          <p:cNvPr id="4100" name="Picture 4" descr="Картинка 2 из 2765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1214422"/>
            <a:ext cx="3429024" cy="2423178"/>
          </a:xfrm>
          <a:prstGeom prst="rect">
            <a:avLst/>
          </a:prstGeom>
          <a:noFill/>
        </p:spPr>
      </p:pic>
      <p:pic>
        <p:nvPicPr>
          <p:cNvPr id="4102" name="Picture 6" descr="Картинка 3 из 6619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4071942"/>
            <a:ext cx="3643338" cy="2571768"/>
          </a:xfrm>
          <a:prstGeom prst="rect">
            <a:avLst/>
          </a:prstGeom>
          <a:noFill/>
        </p:spPr>
      </p:pic>
      <p:pic>
        <p:nvPicPr>
          <p:cNvPr id="4104" name="Picture 8" descr="http://im4-tub.yandex.net/i?id=183332712-37-7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643290"/>
            <a:ext cx="3500430" cy="3500430"/>
          </a:xfrm>
          <a:prstGeom prst="rect">
            <a:avLst/>
          </a:prstGeom>
          <a:noFill/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EDECEA"/>
              </a:clrFrom>
              <a:clrTo>
                <a:srgbClr val="EDECE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2928926" y="2285992"/>
            <a:ext cx="3084823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</TotalTime>
  <Words>155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Человек Окружающий мир   3 класс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Человек Окружающий мир   3 класс </dc:title>
  <dc:creator>света</dc:creator>
  <cp:lastModifiedBy>user</cp:lastModifiedBy>
  <cp:revision>36</cp:revision>
  <dcterms:created xsi:type="dcterms:W3CDTF">2011-06-24T14:40:45Z</dcterms:created>
  <dcterms:modified xsi:type="dcterms:W3CDTF">2012-05-12T09:35:53Z</dcterms:modified>
</cp:coreProperties>
</file>