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4C9-5A36-4284-89DE-DB9BE2557B48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ECE0F6-1973-48E5-ACF8-7D0D611C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4C9-5A36-4284-89DE-DB9BE2557B48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E0F6-1973-48E5-ACF8-7D0D611C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4C9-5A36-4284-89DE-DB9BE2557B48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E0F6-1973-48E5-ACF8-7D0D611C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4C9-5A36-4284-89DE-DB9BE2557B48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E0F6-1973-48E5-ACF8-7D0D611C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4C9-5A36-4284-89DE-DB9BE2557B48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E0F6-1973-48E5-ACF8-7D0D611C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4C9-5A36-4284-89DE-DB9BE2557B48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E0F6-1973-48E5-ACF8-7D0D611C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4C9-5A36-4284-89DE-DB9BE2557B48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E0F6-1973-48E5-ACF8-7D0D611C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4C9-5A36-4284-89DE-DB9BE2557B48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E0F6-1973-48E5-ACF8-7D0D611C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4C9-5A36-4284-89DE-DB9BE2557B48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E0F6-1973-48E5-ACF8-7D0D611C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4C9-5A36-4284-89DE-DB9BE2557B48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E0F6-1973-48E5-ACF8-7D0D611C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4C9-5A36-4284-89DE-DB9BE2557B48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E0F6-1973-48E5-ACF8-7D0D611C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4C9-5A36-4284-89DE-DB9BE2557B48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ECE0F6-1973-48E5-ACF8-7D0D611C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4C9-5A36-4284-89DE-DB9BE2557B48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E0F6-1973-48E5-ACF8-7D0D611C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4C9-5A36-4284-89DE-DB9BE2557B48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E0F6-1973-48E5-ACF8-7D0D611C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4C9-5A36-4284-89DE-DB9BE2557B48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E0F6-1973-48E5-ACF8-7D0D611CEA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4C9-5A36-4284-89DE-DB9BE2557B48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E0F6-1973-48E5-ACF8-7D0D611C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4C9-5A36-4284-89DE-DB9BE2557B48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4ECE0F6-1973-48E5-ACF8-7D0D611CEA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4C9-5A36-4284-89DE-DB9BE2557B48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E0F6-1973-48E5-ACF8-7D0D611C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4C9-5A36-4284-89DE-DB9BE2557B48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E0F6-1973-48E5-ACF8-7D0D611C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4C9-5A36-4284-89DE-DB9BE2557B48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E0F6-1973-48E5-ACF8-7D0D611CE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4C9-5A36-4284-89DE-DB9BE2557B48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E0F6-1973-48E5-ACF8-7D0D611CEA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3564C9-5A36-4284-89DE-DB9BE2557B48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ECE0F6-1973-48E5-ACF8-7D0D611CEA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Мои документы\Все для оформления группы, участка, окон, шкафчиков\мерцание\53193903_49919963_71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03784">
            <a:off x="2805705" y="948325"/>
            <a:ext cx="785818" cy="785818"/>
          </a:xfrm>
          <a:prstGeom prst="rect">
            <a:avLst/>
          </a:prstGeom>
          <a:noFill/>
        </p:spPr>
      </p:pic>
      <p:pic>
        <p:nvPicPr>
          <p:cNvPr id="10" name="Picture 2" descr="C:\Documents and Settings\User\Мои документы\Все для оформления группы, участка, окон, шкафчиков\мерцание\53193903_49919963_71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734958">
            <a:off x="833863" y="905309"/>
            <a:ext cx="785818" cy="785818"/>
          </a:xfrm>
          <a:prstGeom prst="rect">
            <a:avLst/>
          </a:prstGeom>
          <a:noFill/>
        </p:spPr>
      </p:pic>
      <p:pic>
        <p:nvPicPr>
          <p:cNvPr id="11" name="Picture 2" descr="C:\Documents and Settings\User\Мои документы\Все для оформления группы, участка, окон, шкафчиков\мерцание\53193903_49919963_71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785818" cy="785818"/>
          </a:xfrm>
          <a:prstGeom prst="rect">
            <a:avLst/>
          </a:prstGeom>
          <a:noFill/>
        </p:spPr>
      </p:pic>
      <p:pic>
        <p:nvPicPr>
          <p:cNvPr id="2050" name="Picture 2" descr="C:\Documents and Settings\User\Мои документы\Все для оформления группы, участка, окон, шкафчиков\прозрачные рамки\87172641_large_0_5129e_3a699177_L.png"/>
          <p:cNvPicPr>
            <a:picLocks noChangeAspect="1" noChangeArrowheads="1"/>
          </p:cNvPicPr>
          <p:nvPr/>
        </p:nvPicPr>
        <p:blipFill>
          <a:blip r:embed="rId3"/>
          <a:srcRect l="2343" t="828" r="821" b="1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Тема проекта: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«Цветы на подоконнике»</a:t>
            </a:r>
          </a:p>
          <a:p>
            <a:pPr>
              <a:buNone/>
            </a:pPr>
            <a:endParaRPr lang="ru-RU" u="sng" dirty="0" smtClean="0"/>
          </a:p>
          <a:p>
            <a:pPr algn="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Тип проекта:</a:t>
            </a:r>
            <a:r>
              <a:rPr lang="ru-RU" dirty="0" smtClean="0"/>
              <a:t> </a:t>
            </a:r>
            <a:r>
              <a:rPr lang="ru-RU" b="1" dirty="0" smtClean="0"/>
              <a:t>исследовательско-творческий. 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Вид проекта: </a:t>
            </a:r>
            <a:r>
              <a:rPr lang="ru-RU" b="1" dirty="0" smtClean="0"/>
              <a:t>краткосрочный (недельный),                      групповой.</a:t>
            </a:r>
            <a:br>
              <a:rPr lang="ru-RU" b="1" dirty="0" smtClean="0"/>
            </a:br>
            <a:endParaRPr lang="ru-RU" b="1" dirty="0" smtClean="0"/>
          </a:p>
          <a:p>
            <a:pPr algn="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Автор проекта: </a:t>
            </a:r>
          </a:p>
          <a:p>
            <a:pPr algn="r">
              <a:buNone/>
            </a:pPr>
            <a:r>
              <a:rPr lang="ru-RU" b="1" dirty="0" smtClean="0"/>
              <a:t>Черненко Светлана Александровна </a:t>
            </a:r>
          </a:p>
          <a:p>
            <a:pPr algn="r">
              <a:buNone/>
            </a:pPr>
            <a:r>
              <a:rPr lang="ru-RU" b="1" dirty="0" smtClean="0"/>
              <a:t>воспитатель 2 младшей группы </a:t>
            </a:r>
          </a:p>
          <a:p>
            <a:pPr algn="r">
              <a:buNone/>
            </a:pPr>
            <a:r>
              <a:rPr lang="ru-RU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МБДОУ «Детский сад </a:t>
            </a:r>
          </a:p>
          <a:p>
            <a:pPr algn="r">
              <a:buNone/>
            </a:pPr>
            <a:r>
              <a:rPr lang="ru-RU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комбинированного вида </a:t>
            </a:r>
            <a:br>
              <a:rPr lang="ru-RU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с.Великомихайловка»</a:t>
            </a:r>
            <a:endParaRPr lang="ru-RU" b="1" dirty="0" smtClean="0"/>
          </a:p>
        </p:txBody>
      </p:sp>
      <p:pic>
        <p:nvPicPr>
          <p:cNvPr id="7" name="Picture 2" descr="C:\Documents and Settings\User\Мои документы\Все для оформления группы, участка, окон, шкафчиков\мерцание\53193903_49919963_71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85099">
            <a:off x="6502043" y="1144202"/>
            <a:ext cx="785818" cy="785818"/>
          </a:xfrm>
          <a:prstGeom prst="rect">
            <a:avLst/>
          </a:prstGeom>
          <a:noFill/>
        </p:spPr>
      </p:pic>
      <p:pic>
        <p:nvPicPr>
          <p:cNvPr id="9" name="Picture 2" descr="C:\Documents and Settings\User\Мои документы\Все для оформления группы, участка, окон, шкафчиков\мерцание\53193903_49919963_71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00108"/>
            <a:ext cx="785818" cy="785818"/>
          </a:xfrm>
          <a:prstGeom prst="rect">
            <a:avLst/>
          </a:prstGeom>
          <a:noFill/>
        </p:spPr>
      </p:pic>
      <p:pic>
        <p:nvPicPr>
          <p:cNvPr id="12" name="Picture 2" descr="C:\Documents and Settings\User\Мои документы\Все для оформления группы, участка, окон, шкафчиков\мерцание\53193903_49919963_71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30564">
            <a:off x="5650942" y="1936175"/>
            <a:ext cx="785818" cy="785818"/>
          </a:xfrm>
          <a:prstGeom prst="rect">
            <a:avLst/>
          </a:prstGeom>
          <a:noFill/>
        </p:spPr>
      </p:pic>
      <p:pic>
        <p:nvPicPr>
          <p:cNvPr id="13" name="Picture 2" descr="C:\Documents and Settings\User\Мои документы\Все для оформления группы, участка, окон, шкафчиков\мерцание\53193903_49919963_71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65975">
            <a:off x="4519148" y="1733073"/>
            <a:ext cx="785818" cy="785818"/>
          </a:xfrm>
          <a:prstGeom prst="rect">
            <a:avLst/>
          </a:prstGeom>
          <a:noFill/>
        </p:spPr>
      </p:pic>
      <p:pic>
        <p:nvPicPr>
          <p:cNvPr id="14" name="Picture 2" descr="C:\Documents and Settings\User\Мои документы\Все для оформления группы, участка, окон, шкафчиков\мерцание\53193903_49919963_71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602239">
            <a:off x="3615049" y="1829108"/>
            <a:ext cx="785818" cy="785818"/>
          </a:xfrm>
          <a:prstGeom prst="rect">
            <a:avLst/>
          </a:prstGeom>
          <a:noFill/>
        </p:spPr>
      </p:pic>
      <p:pic>
        <p:nvPicPr>
          <p:cNvPr id="15" name="Picture 2" descr="C:\Documents and Settings\User\Мои документы\Все для оформления группы, участка, окон, шкафчиков\мерцание\53193903_49919963_71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00240"/>
            <a:ext cx="785818" cy="785818"/>
          </a:xfrm>
          <a:prstGeom prst="rect">
            <a:avLst/>
          </a:prstGeom>
          <a:noFill/>
        </p:spPr>
      </p:pic>
      <p:pic>
        <p:nvPicPr>
          <p:cNvPr id="16" name="Picture 2" descr="C:\Documents and Settings\User\Мои документы\Все для оформления группы, участка, окон, шкафчиков\мерцание\53193903_49919963_71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060900">
            <a:off x="1654368" y="1868691"/>
            <a:ext cx="785818" cy="785818"/>
          </a:xfrm>
          <a:prstGeom prst="rect">
            <a:avLst/>
          </a:prstGeom>
          <a:noFill/>
        </p:spPr>
      </p:pic>
      <p:pic>
        <p:nvPicPr>
          <p:cNvPr id="17" name="Picture 2" descr="C:\Documents and Settings\User\Мои документы\Все для оформления группы, участка, окон, шкафчиков\мерцание\53193903_49919963_71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769727">
            <a:off x="4859937" y="1216606"/>
            <a:ext cx="785818" cy="785818"/>
          </a:xfrm>
          <a:prstGeom prst="rect">
            <a:avLst/>
          </a:prstGeom>
          <a:noFill/>
        </p:spPr>
      </p:pic>
      <p:pic>
        <p:nvPicPr>
          <p:cNvPr id="18" name="Picture 2" descr="C:\Documents and Settings\User\Мои документы\Все для оформления группы, участка, окон, шкафчиков\мерцание\53193903_49919963_71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792839">
            <a:off x="7400319" y="1685288"/>
            <a:ext cx="785818" cy="785818"/>
          </a:xfrm>
          <a:prstGeom prst="rect">
            <a:avLst/>
          </a:prstGeom>
          <a:noFill/>
        </p:spPr>
      </p:pic>
      <p:pic>
        <p:nvPicPr>
          <p:cNvPr id="19" name="Picture 2" descr="C:\Documents and Settings\User\Мои документы\Все для оформления группы, участка, окон, шкафчиков\мерцание\53193903_49919963_71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14422"/>
            <a:ext cx="785818" cy="785818"/>
          </a:xfrm>
          <a:prstGeom prst="rect">
            <a:avLst/>
          </a:prstGeom>
          <a:noFill/>
        </p:spPr>
      </p:pic>
      <p:pic>
        <p:nvPicPr>
          <p:cNvPr id="20" name="Picture 2" descr="C:\Documents and Settings\User\Мои документы\Все для оформления группы, участка, окон, шкафчиков\мерцание\53193903_49919963_71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335681">
            <a:off x="7335972" y="906560"/>
            <a:ext cx="785818" cy="785818"/>
          </a:xfrm>
          <a:prstGeom prst="rect">
            <a:avLst/>
          </a:prstGeom>
          <a:noFill/>
        </p:spPr>
      </p:pic>
      <p:pic>
        <p:nvPicPr>
          <p:cNvPr id="21" name="Picture 2" descr="C:\Documents and Settings\User\Мои документы\Все для оформления группы, участка, окон, шкафчиков\мерцание\53193903_49919963_71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431998">
            <a:off x="5713981" y="833763"/>
            <a:ext cx="785818" cy="726773"/>
          </a:xfrm>
          <a:prstGeom prst="rect">
            <a:avLst/>
          </a:prstGeom>
          <a:noFill/>
        </p:spPr>
      </p:pic>
      <p:pic>
        <p:nvPicPr>
          <p:cNvPr id="22" name="Picture 2" descr="C:\Documents and Settings\User\Мои документы\Все для оформления группы, участка, окон, шкафчиков\мерцание\53193903_49919963_71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000240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User\Мои документы\Все для оформления группы, участка, окон, шкафчиков\мерцание\53193584_2a813016fe61a0da75a7e5ab2b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585426">
            <a:off x="479954" y="1291117"/>
            <a:ext cx="1285884" cy="1178727"/>
          </a:xfrm>
          <a:prstGeom prst="rect">
            <a:avLst/>
          </a:prstGeom>
          <a:noFill/>
        </p:spPr>
      </p:pic>
      <p:pic>
        <p:nvPicPr>
          <p:cNvPr id="3" name="Picture 2" descr="C:\Documents and Settings\User\Мои документы\Все для оформления группы, участка, окон, шкафчиков\прозрачные рамки\87172641_large_0_5129e_3a699177_L.png"/>
          <p:cNvPicPr>
            <a:picLocks noChangeAspect="1" noChangeArrowheads="1"/>
          </p:cNvPicPr>
          <p:nvPr/>
        </p:nvPicPr>
        <p:blipFill>
          <a:blip r:embed="rId3"/>
          <a:srcRect l="2343" t="828" r="821" b="1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500174"/>
            <a:ext cx="828680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C:\Documents and Settings\User\Мои документы\Все для оформления группы, участка, окон, шкафчиков\мерцание\53193584_2a813016fe61a0da75a7e5ab2baf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642918"/>
            <a:ext cx="1285884" cy="1178727"/>
          </a:xfrm>
          <a:prstGeom prst="rect">
            <a:avLst/>
          </a:prstGeom>
          <a:noFill/>
        </p:spPr>
      </p:pic>
      <p:pic>
        <p:nvPicPr>
          <p:cNvPr id="6" name="Picture 2" descr="C:\Documents and Settings\User\Мои документы\Все для оформления группы, участка, окон, шкафчиков\мерцание\53193584_2a813016fe61a0da75a7e5ab2b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983469">
            <a:off x="2956834" y="1034336"/>
            <a:ext cx="1285884" cy="1178727"/>
          </a:xfrm>
          <a:prstGeom prst="rect">
            <a:avLst/>
          </a:prstGeom>
          <a:noFill/>
        </p:spPr>
      </p:pic>
      <p:pic>
        <p:nvPicPr>
          <p:cNvPr id="7" name="Picture 2" descr="C:\Documents and Settings\User\Мои документы\Все для оформления группы, участка, окон, шкафчиков\мерцание\53193584_2a813016fe61a0da75a7e5ab2b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3571876"/>
            <a:ext cx="1285884" cy="1178727"/>
          </a:xfrm>
          <a:prstGeom prst="rect">
            <a:avLst/>
          </a:prstGeom>
          <a:noFill/>
        </p:spPr>
      </p:pic>
      <p:pic>
        <p:nvPicPr>
          <p:cNvPr id="8" name="Picture 2" descr="C:\Documents and Settings\User\Мои документы\Все для оформления группы, участка, окон, шкафчиков\мерцание\53193584_2a813016fe61a0da75a7e5ab2b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055558">
            <a:off x="5572132" y="4214818"/>
            <a:ext cx="1285884" cy="1178727"/>
          </a:xfrm>
          <a:prstGeom prst="rect">
            <a:avLst/>
          </a:prstGeom>
          <a:noFill/>
        </p:spPr>
      </p:pic>
      <p:pic>
        <p:nvPicPr>
          <p:cNvPr id="9" name="Picture 2" descr="C:\Documents and Settings\User\Мои документы\Все для оформления группы, участка, окон, шкафчиков\мерцание\53193584_2a813016fe61a0da75a7e5ab2b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46801">
            <a:off x="4643438" y="3857628"/>
            <a:ext cx="1285884" cy="1178727"/>
          </a:xfrm>
          <a:prstGeom prst="rect">
            <a:avLst/>
          </a:prstGeom>
          <a:noFill/>
        </p:spPr>
      </p:pic>
      <p:pic>
        <p:nvPicPr>
          <p:cNvPr id="11" name="Picture 2" descr="C:\Documents and Settings\User\Мои документы\Все для оформления группы, участка, окон, шкафчиков\мерцание\53193584_2a813016fe61a0da75a7e5ab2b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58484">
            <a:off x="5586259" y="606000"/>
            <a:ext cx="1285884" cy="1178727"/>
          </a:xfrm>
          <a:prstGeom prst="rect">
            <a:avLst/>
          </a:prstGeom>
          <a:noFill/>
        </p:spPr>
      </p:pic>
      <p:pic>
        <p:nvPicPr>
          <p:cNvPr id="12" name="Picture 2" descr="C:\Documents and Settings\User\Мои документы\Все для оформления группы, участка, окон, шкафчиков\мерцание\53193584_2a813016fe61a0da75a7e5ab2b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785794"/>
            <a:ext cx="1285884" cy="1178727"/>
          </a:xfrm>
          <a:prstGeom prst="rect">
            <a:avLst/>
          </a:prstGeom>
          <a:noFill/>
        </p:spPr>
      </p:pic>
      <p:pic>
        <p:nvPicPr>
          <p:cNvPr id="13" name="Picture 2" descr="C:\Documents and Settings\User\Мои документы\Все для оформления группы, участка, окон, шкафчиков\мерцание\53193584_2a813016fe61a0da75a7e5ab2b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45397">
            <a:off x="863601" y="3954362"/>
            <a:ext cx="1285884" cy="1178727"/>
          </a:xfrm>
          <a:prstGeom prst="rect">
            <a:avLst/>
          </a:prstGeom>
          <a:noFill/>
        </p:spPr>
      </p:pic>
      <p:pic>
        <p:nvPicPr>
          <p:cNvPr id="14" name="Picture 2" descr="C:\Documents and Settings\User\Мои документы\Все для оформления группы, участка, окон, шкафчиков\мерцание\53193584_2a813016fe61a0da75a7e5ab2b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000240"/>
            <a:ext cx="1285884" cy="1178727"/>
          </a:xfrm>
          <a:prstGeom prst="rect">
            <a:avLst/>
          </a:prstGeom>
          <a:noFill/>
        </p:spPr>
      </p:pic>
      <p:pic>
        <p:nvPicPr>
          <p:cNvPr id="15" name="Picture 2" descr="C:\Documents and Settings\User\Мои документы\Все для оформления группы, участка, окон, шкафчиков\мерцание\53193584_2a813016fe61a0da75a7e5ab2b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65721">
            <a:off x="3972362" y="2356250"/>
            <a:ext cx="1285884" cy="1178727"/>
          </a:xfrm>
          <a:prstGeom prst="rect">
            <a:avLst/>
          </a:prstGeom>
          <a:noFill/>
        </p:spPr>
      </p:pic>
      <p:pic>
        <p:nvPicPr>
          <p:cNvPr id="16" name="Picture 2" descr="C:\Documents and Settings\User\Мои документы\Все для оформления группы, участка, окон, шкафчиков\мерцание\53193584_2a813016fe61a0da75a7e5ab2b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85992"/>
            <a:ext cx="1285884" cy="1178727"/>
          </a:xfrm>
          <a:prstGeom prst="rect">
            <a:avLst/>
          </a:prstGeom>
          <a:noFill/>
        </p:spPr>
      </p:pic>
      <p:pic>
        <p:nvPicPr>
          <p:cNvPr id="17" name="Picture 2" descr="C:\Documents and Settings\User\Мои документы\Все для оформления группы, участка, окон, шкафчиков\мерцание\53193584_2a813016fe61a0da75a7e5ab2b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123625">
            <a:off x="5707990" y="2489099"/>
            <a:ext cx="1285884" cy="1178727"/>
          </a:xfrm>
          <a:prstGeom prst="rect">
            <a:avLst/>
          </a:prstGeom>
          <a:noFill/>
        </p:spPr>
      </p:pic>
      <p:pic>
        <p:nvPicPr>
          <p:cNvPr id="18" name="Picture 2" descr="C:\Documents and Settings\User\Мои документы\Все для оформления группы, участка, окон, шкафчиков\мерцание\53193584_2a813016fe61a0da75a7e5ab2b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13757">
            <a:off x="2688078" y="4215662"/>
            <a:ext cx="1285884" cy="1178727"/>
          </a:xfrm>
          <a:prstGeom prst="rect">
            <a:avLst/>
          </a:prstGeom>
          <a:noFill/>
        </p:spPr>
      </p:pic>
      <p:pic>
        <p:nvPicPr>
          <p:cNvPr id="19" name="Picture 2" descr="C:\Documents and Settings\User\Мои документы\Все для оформления группы, участка, окон, шкафчиков\мерцание\53193584_2a813016fe61a0da75a7e5ab2b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8228">
            <a:off x="219202" y="2901249"/>
            <a:ext cx="1285884" cy="11787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Все для оформления группы, участка, окон, шкафчиков\прозрачные рамки\Копия 87172641_large_0_5129e_3a699177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0"/>
            <a:ext cx="5357818" cy="3500438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2400" dirty="0" smtClean="0"/>
              <a:t>		</a:t>
            </a:r>
            <a:r>
              <a:rPr lang="ru-RU" sz="2400" u="sng" dirty="0" smtClean="0">
                <a:solidFill>
                  <a:schemeClr val="accent5">
                    <a:lumMod val="75000"/>
                  </a:schemeClr>
                </a:solidFill>
              </a:rPr>
              <a:t>Актуальность темы:</a:t>
            </a:r>
            <a:r>
              <a:rPr lang="ru-RU" sz="2400" dirty="0" smtClean="0"/>
              <a:t> Комнатные растения меньше знакомы младшим дошкольникам, чем овощи и фрукты. Дети видят вокруг себя (в помещении) самые разнообразные растения, часто пользуются бытовыми обобщающими определениями: «цветы», «цветок», но остаются пассивными наблюдателями, не зная, ни названий этих растений, ни правил ухода за ними. Так возникла необходимость дать детям более глубокие и широкие знания о комнатных растениях. Было решено целенаправленно заниматься этой темой.</a:t>
            </a:r>
          </a:p>
          <a:p>
            <a:pPr algn="ctr">
              <a:buNone/>
            </a:pPr>
            <a:endParaRPr lang="ru-RU" sz="2400" dirty="0"/>
          </a:p>
        </p:txBody>
      </p:sp>
      <p:pic>
        <p:nvPicPr>
          <p:cNvPr id="6" name="Picture 3" descr="C:\Documents and Settings\User\Мои документы\Мои рисунки\afae780f24a59ebd7c378dbe486b8952.gif"/>
          <p:cNvPicPr>
            <a:picLocks noChangeAspect="1" noChangeArrowheads="1" noCrop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2143108" y="4643446"/>
            <a:ext cx="2790940" cy="2058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Мои документы\Все для оформления группы, участка, окон, шкафчиков\прозрачные рамки\Копия 87172641_large_0_5129e_3a699177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0"/>
            <a:ext cx="5357818" cy="3500438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sz="2800" u="sng" dirty="0" smtClean="0"/>
          </a:p>
          <a:p>
            <a:pPr>
              <a:buNone/>
            </a:pPr>
            <a:r>
              <a:rPr lang="ru-RU" sz="2800" dirty="0" smtClean="0"/>
              <a:t>		</a:t>
            </a:r>
            <a:r>
              <a:rPr lang="ru-RU" sz="2800" u="sng" dirty="0" smtClean="0">
                <a:solidFill>
                  <a:schemeClr val="accent5">
                    <a:lumMod val="75000"/>
                  </a:schemeClr>
                </a:solidFill>
              </a:rPr>
              <a:t>Цель проекта:</a:t>
            </a:r>
            <a:r>
              <a:rPr lang="ru-RU" sz="2800" dirty="0" smtClean="0"/>
              <a:t>  Дать детям знания о комнатных растениях, правилах ухода за ними, их значении для жизни, роли человека для растения. </a:t>
            </a:r>
            <a:br>
              <a:rPr lang="ru-RU" sz="2800" dirty="0" smtClean="0"/>
            </a:b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		Для того чтобы узнать, что конкретно интересует детей, был использован  </a:t>
            </a:r>
            <a:r>
              <a:rPr lang="ru-RU" sz="2800" u="sng" dirty="0" smtClean="0">
                <a:solidFill>
                  <a:schemeClr val="accent5">
                    <a:lumMod val="75000"/>
                  </a:schemeClr>
                </a:solidFill>
              </a:rPr>
              <a:t>метод трёх вопросов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Что мы знаем про это? (Они красивые. Могут пить. Хорошо пахнут. Цветы растут. У них есть листья.)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Что мы хотим узнать? (Почему растение растёт? Из каких частей оно состоит? Как растение питается? Как растение дышит? Зачем нам растения?)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Как мы узнаем? (Спросим воспитателя. Прочитаем в книге. По телевизору. Спрошу маму.)</a:t>
            </a:r>
          </a:p>
          <a:p>
            <a:pPr marL="514350" lvl="0" indent="-514350">
              <a:buNone/>
            </a:pPr>
            <a:r>
              <a:rPr lang="ru-RU" sz="2800" dirty="0" smtClean="0"/>
              <a:t>		Вывод: Дети проявляют интерес к комнатным растениям. У </a:t>
            </a:r>
            <a:r>
              <a:rPr lang="ru-RU" sz="2800" dirty="0" smtClean="0"/>
              <a:t>детей элементарные знания о строении комнатных растений</a:t>
            </a:r>
            <a:r>
              <a:rPr lang="ru-RU" sz="2800" dirty="0" smtClean="0"/>
              <a:t> </a:t>
            </a:r>
            <a:r>
              <a:rPr lang="ru-RU" sz="2800" dirty="0" smtClean="0"/>
              <a:t>и правилах ухода за ними.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Мои документы\Все для оформления группы, участка, окон, шкафчиков\прозрачные рамки\Копия 87172641_large_0_5129e_3a699177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0"/>
            <a:ext cx="5357818" cy="3500438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</a:rPr>
              <a:t>Задачи проекта: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Познание. Познакомить детей с некоторыми комнатными растениями, их назначением, характерными особенностями. Дать знания о причинах повреждений, правилах ухода за растениями.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Коммуникация. Развивать у детей умение составлять описательные рассказы о внешнем строении растений, выделяя их характерные особенности; разучить новое стихотворение.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Социализация. Через игру закреплять знания детей о растениях.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Труд. Учить детей бережно ухаживать за растениями; знакомить с особенностями пересадки; закреплять знания о том, необходимо убирать за собой рабочее место после выполнения определённой работы.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Безопасность. Развивать умение аккуратно выполнять те или иные действия, не нанося ущерба себе, окружающим.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Художественное творчество. Учить детей отображать в рисунках, лепке и аппликации свои впечатления; познакомить с приёмами рисования отдельных растений.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Мои документы\Все для оформления группы, участка, окон, шкафчиков\прозрачные рамки\Копия 87172641_large_0_5129e_3a699177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0"/>
            <a:ext cx="5357818" cy="3500438"/>
          </a:xfrm>
          <a:prstGeom prst="rect">
            <a:avLst/>
          </a:prstGeom>
          <a:noFill/>
        </p:spPr>
      </p:pic>
      <p:pic>
        <p:nvPicPr>
          <p:cNvPr id="2053" name="Picture 5" descr="C:\Documents and Settings\User\Мои документы\Все для оформления группы, участка, окон, шкафчиков\дети\0_70483_697995da_X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4777989" cy="4714884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			</a:t>
            </a:r>
            <a:r>
              <a:rPr lang="ru-RU" sz="2400" u="sng" dirty="0" smtClean="0">
                <a:solidFill>
                  <a:schemeClr val="accent5">
                    <a:lumMod val="75000"/>
                  </a:schemeClr>
                </a:solidFill>
              </a:rPr>
              <a:t>Участники проекта: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4" algn="ctr">
              <a:buBlip>
                <a:blip r:embed="rId4"/>
              </a:buBlip>
            </a:pPr>
            <a:r>
              <a:rPr lang="ru-RU" sz="2400" dirty="0" smtClean="0"/>
              <a:t>дети 2 младшей группы;</a:t>
            </a:r>
          </a:p>
          <a:p>
            <a:pPr lvl="4" algn="ctr">
              <a:buBlip>
                <a:blip r:embed="rId4"/>
              </a:buBlip>
            </a:pPr>
            <a:r>
              <a:rPr lang="ru-RU" sz="2400" dirty="0" smtClean="0"/>
              <a:t>воспитатель: Черненко С. А.;</a:t>
            </a:r>
          </a:p>
          <a:p>
            <a:pPr lvl="4" algn="ctr">
              <a:buBlip>
                <a:blip r:embed="rId4"/>
              </a:buBlip>
            </a:pPr>
            <a:r>
              <a:rPr lang="ru-RU" sz="2400" dirty="0" smtClean="0"/>
              <a:t>родители.</a:t>
            </a:r>
          </a:p>
          <a:p>
            <a:pPr algn="ctr">
              <a:buNone/>
            </a:pPr>
            <a:r>
              <a:rPr lang="ru-RU" sz="2400" dirty="0" smtClean="0"/>
              <a:t> </a:t>
            </a:r>
          </a:p>
          <a:p>
            <a:pPr algn="ctr">
              <a:buNone/>
            </a:pPr>
            <a:r>
              <a:rPr lang="ru-RU" sz="2400" dirty="0" smtClean="0"/>
              <a:t>		 		</a:t>
            </a:r>
          </a:p>
          <a:p>
            <a:pPr algn="ctr">
              <a:buNone/>
            </a:pPr>
            <a:r>
              <a:rPr lang="ru-RU" sz="2400" dirty="0" smtClean="0"/>
              <a:t>					</a:t>
            </a:r>
            <a:r>
              <a:rPr lang="ru-RU" sz="2400" u="sng" dirty="0" smtClean="0">
                <a:solidFill>
                  <a:schemeClr val="accent5">
                    <a:lumMod val="75000"/>
                  </a:schemeClr>
                </a:solidFill>
              </a:rPr>
              <a:t>Срок реализации проекта: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sz="2400" dirty="0" smtClean="0"/>
              <a:t>	 		 		с 02.12.2013г. по 06.12.2013г.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Мои документы\Все для оформления группы, участка, окон, шкафчиков\прозрачные рамки\Копия 87172641_large_0_5129e_3a699177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0"/>
            <a:ext cx="5357818" cy="3500438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/>
              <a:t>		</a:t>
            </a:r>
            <a:r>
              <a:rPr lang="ru-RU" sz="2400" u="sng" dirty="0" smtClean="0">
                <a:solidFill>
                  <a:schemeClr val="accent5">
                    <a:lumMod val="75000"/>
                  </a:schemeClr>
                </a:solidFill>
              </a:rPr>
              <a:t>Результат проекта:</a:t>
            </a: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dirty="0" smtClean="0"/>
              <a:t>Дети получили знания о том, что:</a:t>
            </a:r>
            <a:endParaRPr lang="ru-RU" sz="2400" dirty="0" smtClean="0"/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растению для роста необходимы свет, тепло, вода, воздух, земля;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растение состоит из корня, стебля, листа, цветка;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растения отличаются друг от друга;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состояние растения зависит от ухода человека.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Documents and Settings\User\Мои документы\Все для оформления группы, участка, окон, шкафчиков\дети\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714752"/>
            <a:ext cx="4142470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Все для оформления группы, участка, окон, шкафчиков\прозрачные рамки\87172641_large_0_5129e_3a699177_L.png"/>
          <p:cNvPicPr>
            <a:picLocks noChangeAspect="1" noChangeArrowheads="1"/>
          </p:cNvPicPr>
          <p:nvPr/>
        </p:nvPicPr>
        <p:blipFill>
          <a:blip r:embed="rId2"/>
          <a:srcRect l="2343" t="828" r="821" b="1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Уход за комнатными растениями                                                    </a:t>
            </a:r>
          </a:p>
          <a:p>
            <a:pPr algn="ctr">
              <a:buNone/>
            </a:pPr>
            <a:r>
              <a:rPr lang="ru-RU" sz="2400" dirty="0" smtClean="0"/>
              <a:t>					          Дидактическая игра </a:t>
            </a:r>
          </a:p>
          <a:p>
            <a:pPr algn="r">
              <a:buNone/>
            </a:pPr>
            <a:r>
              <a:rPr lang="ru-RU" sz="2400" dirty="0" smtClean="0"/>
              <a:t>«Где спряталась матрешка?»</a:t>
            </a:r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400" dirty="0" smtClean="0"/>
              <a:t>           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					      </a:t>
            </a:r>
          </a:p>
          <a:p>
            <a:pPr algn="ctr">
              <a:buNone/>
            </a:pPr>
            <a:r>
              <a:rPr lang="ru-RU" sz="2400" dirty="0" smtClean="0"/>
              <a:t>                                                 Занимательные опыты</a:t>
            </a:r>
          </a:p>
          <a:p>
            <a:pPr algn="ctr">
              <a:buNone/>
            </a:pPr>
            <a:r>
              <a:rPr lang="ru-RU" sz="2400" dirty="0" smtClean="0"/>
              <a:t>                                                «Что нужно </a:t>
            </a:r>
          </a:p>
          <a:p>
            <a:pPr algn="ctr">
              <a:buNone/>
            </a:pPr>
            <a:r>
              <a:rPr lang="ru-RU" sz="2400" dirty="0" smtClean="0"/>
              <a:t>                                                   для питания растениям?»</a:t>
            </a:r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1029" name="Picture 5" descr="C:\Documents and Settings\User\Рабочий стол\проект и презентация цветы\IMG_05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0922">
            <a:off x="518739" y="979889"/>
            <a:ext cx="3749248" cy="2811936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1030" name="Picture 6" descr="C:\Documents and Settings\User\Рабочий стол\проект и презентация цветы\IMG_05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84258">
            <a:off x="4996174" y="1757000"/>
            <a:ext cx="3198610" cy="2700334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1031" name="Picture 7" descr="C:\Documents and Settings\User\Рабочий стол\проект и презентация цветы\IMG_05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87990">
            <a:off x="1222841" y="3767050"/>
            <a:ext cx="3429024" cy="2736703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Мои документы\Все для оформления группы, участка, окон, шкафчиков\прозрачные рамки\87172641_large_0_5129e_3a699177_L.png"/>
          <p:cNvPicPr>
            <a:picLocks noChangeAspect="1" noChangeArrowheads="1"/>
          </p:cNvPicPr>
          <p:nvPr/>
        </p:nvPicPr>
        <p:blipFill>
          <a:blip r:embed="rId2"/>
          <a:srcRect l="2343" t="828" r="821" b="1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Художественное творчество</a:t>
            </a:r>
          </a:p>
          <a:p>
            <a:pPr>
              <a:buNone/>
            </a:pPr>
            <a:r>
              <a:rPr lang="ru-RU" sz="2400" dirty="0" smtClean="0"/>
              <a:t>Лепка «Он на ежика похож»</a:t>
            </a:r>
          </a:p>
          <a:p>
            <a:pPr algn="r">
              <a:buNone/>
            </a:pPr>
            <a:r>
              <a:rPr lang="ru-RU" sz="2400" dirty="0" smtClean="0"/>
              <a:t>Аппликация «Цветок в горшке»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r">
              <a:buNone/>
            </a:pPr>
            <a:r>
              <a:rPr lang="ru-RU" sz="2400" dirty="0" smtClean="0"/>
              <a:t>        Раскрашивание раскрасок по теме</a:t>
            </a:r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3074" name="Picture 2" descr="C:\Documents and Settings\User\Рабочий стол\проект и презентация цветы\IMG_0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256"/>
            <a:ext cx="3433762" cy="2383705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3076" name="Picture 4" descr="C:\Documents and Settings\User\Рабочий стол\проект и презентация цветы\IMG_04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285860"/>
            <a:ext cx="1857388" cy="2477670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3077" name="Picture 5" descr="C:\Documents and Settings\User\Рабочий стол\проект и презентация цветы\IMG_04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643050"/>
            <a:ext cx="4267200" cy="2238375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8" name="Picture 3" descr="C:\Documents and Settings\User\Рабочий стол\проект и презентация цветы\IMG_049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01913">
            <a:off x="566401" y="3623949"/>
            <a:ext cx="3515309" cy="2635257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Мои документы\Все для оформления группы, участка, окон, шкафчиков\прозрачные рамки\87172641_large_0_5129e_3a699177_L.png"/>
          <p:cNvPicPr>
            <a:picLocks noChangeAspect="1" noChangeArrowheads="1"/>
          </p:cNvPicPr>
          <p:nvPr/>
        </p:nvPicPr>
        <p:blipFill>
          <a:blip r:embed="rId2"/>
          <a:srcRect l="2343" t="828" r="821" b="1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Итоговое мероприятие «Красивый цветок» </a:t>
            </a:r>
          </a:p>
          <a:p>
            <a:pPr algn="ctr">
              <a:buNone/>
            </a:pPr>
            <a:r>
              <a:rPr lang="ru-RU" sz="2400" dirty="0" smtClean="0"/>
              <a:t>(рисование ладошками)</a:t>
            </a:r>
            <a:endParaRPr lang="ru-RU" sz="2400" dirty="0"/>
          </a:p>
        </p:txBody>
      </p:sp>
      <p:pic>
        <p:nvPicPr>
          <p:cNvPr id="4098" name="Picture 2" descr="C:\Documents and Settings\User\Рабочий стол\проект и презентация цветы\IMG_04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05208">
            <a:off x="726171" y="1800526"/>
            <a:ext cx="3668519" cy="3646812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  <p:pic>
        <p:nvPicPr>
          <p:cNvPr id="4099" name="Picture 3" descr="C:\Documents and Settings\User\Рабочий стол\проект и презентация цветы\IMG_04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4839">
            <a:off x="4297364" y="1506542"/>
            <a:ext cx="3473109" cy="4851149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</TotalTime>
  <Words>39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User</dc:creator>
  <cp:lastModifiedBy>User</cp:lastModifiedBy>
  <cp:revision>20</cp:revision>
  <dcterms:created xsi:type="dcterms:W3CDTF">2013-12-07T20:30:30Z</dcterms:created>
  <dcterms:modified xsi:type="dcterms:W3CDTF">2013-12-29T14:07:22Z</dcterms:modified>
</cp:coreProperties>
</file>