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574AA1-73B9-45DC-9A50-B55782696D7B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7F9702-9F68-47A6-964B-64C0504E1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BE57C-3F18-48A0-AB20-BF909AEA46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BE57C-3F18-48A0-AB20-BF909AEA46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97DEA-4941-4F08-B591-40393F5A05F0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64E9-08DB-41F8-A93E-0D08FDD3E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8F76-9E2D-4070-9A97-80E6C4B017FA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6D84-40E8-49D0-9EFA-1FA6834D3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8B4D2-D54E-4053-93DB-34D3D941CB52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D485-3F53-45FE-AC52-F373974D1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2479-0C15-4675-B722-CC802657252D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501E-093E-4C03-A4E7-DB65CF89C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AA5B-5506-489F-B8E0-3B6C2E2FA613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9DD7-577B-402F-8CDF-5E5170E8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FAA7-1C7C-4BB3-B640-B4432DB83F07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EDB6-DAEF-4B83-BC43-DD308B77C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6700-4C6E-4F4B-AE86-9445B97BF9BA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EDB3-F97E-441F-AFE9-22A305057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1506-64C7-4F4B-BA92-BCCE56E9BCEC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6DC0-AE12-4C4E-BD51-6AAD01F0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7458-E0FB-4A38-BB27-F3CE1118A174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91B2-94BB-441A-9AA1-2E49F24F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4ED0-4D55-457D-A73A-0852C3417EC0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5B81-0A10-4DE2-8D83-D0B9282E7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7C98-6432-42AB-9767-73EE4B2F46F7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6EEB-6BD4-4711-B85C-65FD8C699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25B3C3-42A3-4A1F-98BE-A7F35CFD93A2}" type="datetime1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6C745-0328-4F9E-929A-9BC37CEE4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28604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4500570"/>
            <a:ext cx="7772400" cy="1928826"/>
          </a:xfrm>
        </p:spPr>
        <p:txBody>
          <a:bodyPr/>
          <a:lstStyle/>
          <a:p>
            <a:r>
              <a:rPr lang="ru-RU" sz="2400" b="1" i="1" dirty="0" smtClean="0"/>
              <a:t>«</a:t>
            </a:r>
            <a:r>
              <a:rPr lang="ru-RU" b="1" i="1" dirty="0" smtClean="0"/>
              <a:t>Ролевые игры – как средство  вхождения ребёнка в социум»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Развивающая среда</a:t>
            </a:r>
            <a:endParaRPr lang="ru-RU" sz="24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Рисунок 5" descr="IMG_66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61927">
            <a:off x="5507072" y="2978159"/>
            <a:ext cx="3049104" cy="236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66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895830">
            <a:off x="4431220" y="2226098"/>
            <a:ext cx="3136285" cy="2090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66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604727">
            <a:off x="3310675" y="1441544"/>
            <a:ext cx="2786050" cy="215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664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128410">
            <a:off x="1530198" y="1660363"/>
            <a:ext cx="2602172" cy="208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665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9120802">
            <a:off x="309765" y="2256406"/>
            <a:ext cx="2578313" cy="1910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665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920818">
            <a:off x="375241" y="3742392"/>
            <a:ext cx="2498318" cy="222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I:\презентация 2011\ребенок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14290"/>
            <a:ext cx="495776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0-tub-ru.yandex.net/i?id=392210118-4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57166"/>
            <a:ext cx="1209675" cy="142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4-tub-ru.yandex.net/i?id=536989759-07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85794"/>
            <a:ext cx="962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235906554-41-72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335756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5-tub-ru.yandex.net/i?id=283756508-23-72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929198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1-tub-ru.yandex.net/i?id=165588242-50-72&amp;n=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857760"/>
            <a:ext cx="1847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7-tub-ru.yandex.net/i?id=204272907-26-72&amp;n=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071678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Результативность в 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4" y="1857365"/>
          <a:ext cx="8358252" cy="4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  <a:gridCol w="439908"/>
              </a:tblGrid>
              <a:tr h="1135586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Уровень игры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Воспроизведение игровой деятельности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Включение в игру со сверстниками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ru-RU" dirty="0" smtClean="0"/>
                        <a:t>Умение принимать игровую задачу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79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Ср.в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Ст.в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Ср.в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Ст.в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Ср.в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Ст.в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33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</a:tr>
              <a:tr h="6579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28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</a:tr>
              <a:tr h="6579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65791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Данный опыт позволяет</a:t>
            </a:r>
            <a:endParaRPr lang="ru-RU" sz="24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5" descr="IMG_66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176988">
            <a:off x="645782" y="1766989"/>
            <a:ext cx="3267610" cy="2476504"/>
          </a:xfrm>
          <a:prstGeom prst="flowChartAlternateProcess">
            <a:avLst/>
          </a:prstGeom>
          <a:ln w="57150">
            <a:solidFill>
              <a:srgbClr val="C00000"/>
            </a:solidFill>
          </a:ln>
        </p:spPr>
      </p:pic>
      <p:pic>
        <p:nvPicPr>
          <p:cNvPr id="7" name="Рисунок 6" descr="IMG_66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4071942"/>
            <a:ext cx="3214674" cy="2143116"/>
          </a:xfrm>
          <a:prstGeom prst="flowChartAlternateProcess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IMG_66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045868">
            <a:off x="5126907" y="1613694"/>
            <a:ext cx="3500430" cy="2333620"/>
          </a:xfrm>
          <a:prstGeom prst="flowChartAlternateProcess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57488" y="2357430"/>
            <a:ext cx="3786214" cy="157163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«Ролевая игра – как средство вхождения ребёнка в социум»</a:t>
            </a:r>
          </a:p>
        </p:txBody>
      </p:sp>
      <p:sp>
        <p:nvSpPr>
          <p:cNvPr id="7" name="Овал 6"/>
          <p:cNvSpPr/>
          <p:nvPr/>
        </p:nvSpPr>
        <p:spPr>
          <a:xfrm>
            <a:off x="785786" y="357166"/>
            <a:ext cx="2500330" cy="20002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Родителям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0001" y="2464587"/>
            <a:ext cx="2000264" cy="19288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Психологам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8662" y="4857760"/>
            <a:ext cx="3071834" cy="1428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Воспитателям 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       детских</a:t>
            </a:r>
          </a:p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             садов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rot="4752470">
            <a:off x="6090058" y="3554019"/>
            <a:ext cx="3464742" cy="22145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15074" y="571480"/>
            <a:ext cx="2571768" cy="128588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          Студентам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5072066" y="1071546"/>
            <a:ext cx="1000132" cy="13687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15210939">
            <a:off x="3201310" y="132121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2214546" y="3286124"/>
            <a:ext cx="57150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3500430" y="4000504"/>
            <a:ext cx="731520" cy="10001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8497563">
            <a:off x="5390480" y="4000141"/>
            <a:ext cx="1103719" cy="1528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892" y="3429000"/>
            <a:ext cx="1857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Педагогам работающим с детьми дошкольного возраста в других дошкольных учреждениях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5000660"/>
          </a:xfrm>
        </p:spPr>
        <p:txBody>
          <a:bodyPr/>
          <a:lstStyle/>
          <a:p>
            <a:r>
              <a:rPr lang="ru-RU" sz="2400" b="1" i="1" dirty="0" smtClean="0"/>
              <a:t>Спасибо за внимание!</a:t>
            </a:r>
            <a:br>
              <a:rPr lang="ru-RU" sz="2400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400" b="1" i="1" dirty="0" smtClean="0"/>
              <a:t>Творческих вам успехов!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Актуальность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«Игра – пространство внутренней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социализации ребёнка, средство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усвоения социальных установок»</a:t>
            </a:r>
          </a:p>
          <a:p>
            <a:endParaRPr lang="ru-RU" sz="1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</a:t>
            </a:r>
            <a:r>
              <a:rPr lang="ru-RU" sz="1800" b="1" i="1" dirty="0" err="1" smtClean="0">
                <a:solidFill>
                  <a:schemeClr val="tx2">
                    <a:lumMod val="75000"/>
                  </a:schemeClr>
                </a:solidFill>
              </a:rPr>
              <a:t>Л.С.Выготский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8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2B8CA-525E-4A75-808E-714EDCF3D44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F2479-0C15-4675-B722-CC802657252D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501E-093E-4C03-A4E7-DB65CF89C5C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" name="Содержимое 6" descr="DSC012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8957378">
            <a:off x="403362" y="813247"/>
            <a:ext cx="3358342" cy="2518756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66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896330">
            <a:off x="5330973" y="1198645"/>
            <a:ext cx="3286116" cy="219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66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86050" y="3429000"/>
            <a:ext cx="4000496" cy="266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Обоснование выбора</a:t>
            </a:r>
            <a:endParaRPr lang="ru-RU" sz="24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F2479-0C15-4675-B722-CC802657252D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501E-093E-4C03-A4E7-DB65CF89C5C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Содержимое 6" descr="IMG_666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20224202">
            <a:off x="576860" y="1823049"/>
            <a:ext cx="3574473" cy="221949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66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79755">
            <a:off x="5141079" y="1798700"/>
            <a:ext cx="3072796" cy="245766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667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86050" y="4286256"/>
            <a:ext cx="3143240" cy="209549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F2479-0C15-4675-B722-CC802657252D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501E-093E-4C03-A4E7-DB65CF89C5C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28794" y="571480"/>
            <a:ext cx="6758006" cy="26432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Дети охотно чем-нибудь занимаются.</a:t>
            </a:r>
          </a:p>
          <a:p>
            <a:pPr>
              <a:buNone/>
            </a:pPr>
            <a:r>
              <a:rPr lang="ru-RU" dirty="0" smtClean="0"/>
              <a:t>Это весьма полезно, а потому не только</a:t>
            </a:r>
          </a:p>
          <a:p>
            <a:pPr>
              <a:buNone/>
            </a:pPr>
            <a:r>
              <a:rPr lang="ru-RU" dirty="0" smtClean="0"/>
              <a:t>Не следует этому мешать, но нужно</a:t>
            </a:r>
          </a:p>
          <a:p>
            <a:pPr>
              <a:buNone/>
            </a:pPr>
            <a:r>
              <a:rPr lang="ru-RU" dirty="0" smtClean="0"/>
              <a:t> принимать меры к тому,</a:t>
            </a:r>
          </a:p>
          <a:p>
            <a:pPr>
              <a:buNone/>
            </a:pPr>
            <a:r>
              <a:rPr lang="ru-RU" dirty="0" smtClean="0"/>
              <a:t> чтобы всегда у них было что делать»</a:t>
            </a:r>
          </a:p>
          <a:p>
            <a:pPr>
              <a:buNone/>
            </a:pPr>
            <a:r>
              <a:rPr lang="ru-RU" dirty="0" smtClean="0"/>
              <a:t>                       Ян </a:t>
            </a:r>
            <a:r>
              <a:rPr lang="ru-RU" dirty="0" err="1" smtClean="0"/>
              <a:t>Амос</a:t>
            </a:r>
            <a:r>
              <a:rPr lang="ru-RU" dirty="0" smtClean="0"/>
              <a:t> Коменский.</a:t>
            </a:r>
          </a:p>
          <a:p>
            <a:endParaRPr lang="ru-RU" dirty="0"/>
          </a:p>
        </p:txBody>
      </p:sp>
      <p:pic>
        <p:nvPicPr>
          <p:cNvPr id="8" name="Рисунок 7" descr="http://im6-tub-ru.yandex.net/i?id=144312234-2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50059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Опыт других</a:t>
            </a:r>
            <a:endParaRPr lang="ru-RU" sz="24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F2479-0C15-4675-B722-CC802657252D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501E-093E-4C03-A4E7-DB65CF89C5C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Содержимое 6" descr="Организация сюжетной игры в детском сад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38371">
            <a:off x="759620" y="2133879"/>
            <a:ext cx="2362200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pedknigi.ru/img/10055457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40088">
            <a:off x="1413201" y="2053030"/>
            <a:ext cx="2071692" cy="311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mg.labirint.ru/images/books3/107576/bi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000240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char.ru/books/2759960_Syuzhetno-rolevye_igry_dlya_starshih_doshkolnikov_Prakticheskoe_posobi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407042">
            <a:off x="3323884" y="2054323"/>
            <a:ext cx="2314580" cy="319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biblio.by/images/bookscovers1002267350jpg_250_250_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95515">
            <a:off x="4485210" y="2028255"/>
            <a:ext cx="2272488" cy="333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bookfinder.su/ViewImage.php?isbn=9785811230327&amp;psfx=b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927263">
            <a:off x="5257995" y="2220545"/>
            <a:ext cx="2646014" cy="336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www.goodreads.ru/images/images_full/3143635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401204">
            <a:off x="6167728" y="2558638"/>
            <a:ext cx="2085728" cy="343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Цель работы</a:t>
            </a:r>
            <a:endParaRPr lang="ru-RU" sz="24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" name="Рисунок 9" descr="IMG_66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275447">
            <a:off x="366237" y="1890036"/>
            <a:ext cx="3714744" cy="2476496"/>
          </a:xfrm>
          <a:prstGeom prst="ellips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IMG_666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14767">
            <a:off x="2638853" y="4421509"/>
            <a:ext cx="2598516" cy="1857388"/>
          </a:xfrm>
          <a:prstGeom prst="flowChartAlternateProcess">
            <a:avLst/>
          </a:prstGeom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_66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1000108"/>
            <a:ext cx="3450068" cy="2428892"/>
          </a:xfrm>
          <a:prstGeom prst="flowChartInputOutput">
            <a:avLst/>
          </a:prstGeom>
          <a:ln w="38100">
            <a:solidFill>
              <a:schemeClr val="tx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IMG_669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42984">
            <a:off x="5605673" y="4226405"/>
            <a:ext cx="3286116" cy="2190744"/>
          </a:xfrm>
          <a:prstGeom prst="hexagon">
            <a:avLst/>
          </a:prstGeom>
          <a:ln w="3810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 descr="http://ds40.centerstart.ru/sites/ds40.centerstart.ru/files/images/si8522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133732" cy="2214578"/>
          </a:xfrm>
          <a:prstGeom prst="flowChartAlternateProcess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66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1670" y="2786058"/>
            <a:ext cx="353618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66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6248" y="3857628"/>
            <a:ext cx="3643305" cy="242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4714876" y="785794"/>
            <a:ext cx="3857652" cy="10001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29322" y="100010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/>
              <a:t>Технологии</a:t>
            </a:r>
            <a:endParaRPr lang="ru-RU" sz="2400" b="1" i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51506-64C7-4F4B-BA92-BCCE56E9BCEC}" type="datetime1">
              <a:rPr lang="ru-RU" smtClean="0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76DC0-AE12-4C4E-BD51-6AAD01F0EB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2910" y="1500174"/>
            <a:ext cx="4143404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6248" y="3500438"/>
            <a:ext cx="4357686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00" y="214311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Комплексный метод </a:t>
            </a:r>
            <a:r>
              <a:rPr lang="ru-RU" dirty="0" err="1" smtClean="0"/>
              <a:t>С.Новосёловой</a:t>
            </a:r>
            <a:r>
              <a:rPr lang="ru-RU" dirty="0" smtClean="0"/>
              <a:t> и Е.Зворыгиной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450057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Концепция </a:t>
            </a:r>
            <a:r>
              <a:rPr lang="ru-RU" dirty="0" err="1" smtClean="0"/>
              <a:t>Н.Я.Михайленко</a:t>
            </a:r>
            <a:endParaRPr lang="ru-RU" dirty="0"/>
          </a:p>
        </p:txBody>
      </p:sp>
      <p:pic>
        <p:nvPicPr>
          <p:cNvPr id="11" name="Рисунок 10" descr="1272335899_screenhunter_24-apr.-26-21.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928670"/>
            <a:ext cx="2738439" cy="2304422"/>
          </a:xfrm>
          <a:prstGeom prst="flowChartAlternateProcess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272335910_screenhunter_26-apr.-26-21.4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000504"/>
            <a:ext cx="3007573" cy="2471741"/>
          </a:xfrm>
          <a:prstGeom prst="flowChartAlternateProcess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131</TotalTime>
  <Words>294</Words>
  <Application>Microsoft Office PowerPoint</Application>
  <PresentationFormat>Экран (4:3)</PresentationFormat>
  <Paragraphs>162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Праздник детский 2</vt:lpstr>
      <vt:lpstr>«Ролевые игры – как средство  вхождения ребёнка в социум»</vt:lpstr>
      <vt:lpstr>Актуальность</vt:lpstr>
      <vt:lpstr>Слайд 3</vt:lpstr>
      <vt:lpstr>Обоснование выбора</vt:lpstr>
      <vt:lpstr>Слайд 5</vt:lpstr>
      <vt:lpstr>Опыт других</vt:lpstr>
      <vt:lpstr>Цель работы</vt:lpstr>
      <vt:lpstr>Слайд 8</vt:lpstr>
      <vt:lpstr>Технологии</vt:lpstr>
      <vt:lpstr>Развивающая среда</vt:lpstr>
      <vt:lpstr>Слайд 11</vt:lpstr>
      <vt:lpstr>Результативность в %</vt:lpstr>
      <vt:lpstr>Данный опыт позволяет</vt:lpstr>
      <vt:lpstr>Слайд 14</vt:lpstr>
      <vt:lpstr>Спасибо за внимание!   Творческих вам успехов!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«Ролевые игры – как средство  вхождения ребёнка в социум»</dc:title>
  <dc:creator>DNA7 X86</dc:creator>
  <dc:description>http://aida.ucoz.ru</dc:description>
  <cp:lastModifiedBy>DNA7 X86</cp:lastModifiedBy>
  <cp:revision>15</cp:revision>
  <dcterms:created xsi:type="dcterms:W3CDTF">2013-11-29T17:55:24Z</dcterms:created>
  <dcterms:modified xsi:type="dcterms:W3CDTF">2013-12-24T16:24:12Z</dcterms:modified>
  <cp:category>шаблоны к Powerpoint</cp:category>
</cp:coreProperties>
</file>