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obrochan.ru/b/arch/1373.xhtml" TargetMode="External"/><Relationship Id="rId3" Type="http://schemas.openxmlformats.org/officeDocument/2006/relationships/hyperlink" Target="http://www.posledela.ru/show/15307/Kak_vstrechayut_Novii_God_v_Vengrii" TargetMode="External"/><Relationship Id="rId7" Type="http://schemas.openxmlformats.org/officeDocument/2006/relationships/hyperlink" Target="http://infochristmas.ru/index.php/new-year-in-ital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9oe.ru/?p=845" TargetMode="External"/><Relationship Id="rId5" Type="http://schemas.openxmlformats.org/officeDocument/2006/relationships/hyperlink" Target="http://www.forum-grad.ru/forum2030/thread68239.html" TargetMode="External"/><Relationship Id="rId4" Type="http://schemas.openxmlformats.org/officeDocument/2006/relationships/hyperlink" Target="http://www.apriorico.com/interesnoe/china_new_year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563_79ef2e3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Как отмечают Новый год в других странах.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Южанинова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Л.Г </a:t>
            </a:r>
          </a:p>
          <a:p>
            <a:pPr algn="l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МАОУ «СОШ №40»</a:t>
            </a:r>
          </a:p>
          <a:p>
            <a:pPr algn="l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Города Перми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radero-cu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3598168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Куба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482453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Детский новогодний праздник на Кубе называется День Королей . Королей-волшебников, приносящих подарки детям зовут </a:t>
            </a:r>
            <a:r>
              <a:rPr lang="ru-RU" sz="2800" i="1" dirty="0" err="1" smtClean="0"/>
              <a:t>Бальтасар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Гаспар</a:t>
            </a:r>
            <a:r>
              <a:rPr lang="ru-RU" sz="2800" i="1" dirty="0" smtClean="0"/>
              <a:t> и </a:t>
            </a:r>
            <a:r>
              <a:rPr lang="ru-RU" sz="2800" i="1" dirty="0" err="1" smtClean="0"/>
              <a:t>Мельчор</a:t>
            </a:r>
            <a:r>
              <a:rPr lang="ru-RU" sz="2800" i="1" dirty="0" smtClean="0"/>
              <a:t>. Накануне дети пишут им письма, в которых рассказывают о своих заветных желаниях. Кубинцы в канун Нового года заполняют водой посуду, которая есть в доме, а в полночь начинают выливать её из окон. Так все жители острова Свободы желают в Новом году светлого и чистого , как вода, пути. А пока часы бьют 12 ударов, необходимо скушать 12 виноградинок, и тогда добро, согласие и мир будут сопровождать  тебя все 12 месяцев.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istmasitaly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9888" y="0"/>
            <a:ext cx="3094112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Италия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176463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>В Италии Новый год начинается 6 января. Все итальянские ребятишки с нетерпением ждут добрую Фею </a:t>
            </a:r>
            <a:r>
              <a:rPr lang="ru-RU" sz="2400" i="1" dirty="0" err="1" smtClean="0"/>
              <a:t>Бефану</a:t>
            </a:r>
            <a:r>
              <a:rPr lang="ru-RU" sz="2400" i="1" dirty="0" smtClean="0"/>
              <a:t>. Она прилетает ночью на волшебной метле, открывает двери маленьким золотым ключиком и, войдя в комнату, где спят дети, наполняет подарками детские чулки, специально подвешенные к камину. </a:t>
            </a:r>
            <a:r>
              <a:rPr lang="ru-RU" sz="2400" i="1" dirty="0" err="1" smtClean="0"/>
              <a:t>Баббо</a:t>
            </a:r>
            <a:r>
              <a:rPr lang="ru-RU" sz="2400" i="1" dirty="0" smtClean="0"/>
              <a:t> Натале – итальянский  Дед Мороз. В Италии считается, что Новый год  надо начинать, освободившись от всего старого. Поэтому в новогоднюю ночь принято выбрасывать из окон старые вещи. Надо быть осторожным, если хочешь, чтобы на голову тебе не свалился утюг или соломенный стул.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emlin_and_Red_Square_Fireworks,_Moscow,_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>В презентации использованы материалы сайтов:</a:t>
            </a:r>
            <a:br>
              <a:rPr lang="ru-RU" sz="1400" dirty="0" smtClean="0"/>
            </a:br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www.posledela.ru/show/15307/Kak_vstrechayut_Novii_God_v_Vengrii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www.apriorico.com/interesnoe/china_new_year.htm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u="sng" dirty="0" smtClean="0">
                <a:solidFill>
                  <a:srgbClr val="0000FF"/>
                </a:solidFill>
              </a:rPr>
              <a:t>http://ny.detsky-mir.com/4097/kak_vstrechajut_novyj_god_vo_vsem_mire</a:t>
            </a:r>
            <a:r>
              <a:rPr lang="en-US" sz="1400" u="sng" dirty="0" smtClean="0">
                <a:solidFill>
                  <a:srgbClr val="0000FF"/>
                </a:solidFill>
              </a:rPr>
              <a:t>/</a:t>
            </a:r>
            <a:r>
              <a:rPr lang="ru-RU" sz="1400" u="sng" dirty="0" smtClean="0">
                <a:solidFill>
                  <a:srgbClr val="0000FF"/>
                </a:solidFill>
              </a:rPr>
              <a:t/>
            </a:r>
            <a:br>
              <a:rPr lang="ru-RU" sz="1400" u="sng" dirty="0" smtClean="0">
                <a:solidFill>
                  <a:srgbClr val="0000FF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www.forum-grad.ru/forum2030/thread68239.html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6"/>
              </a:rPr>
              <a:t>http://39oe.ru/?</a:t>
            </a:r>
            <a:r>
              <a:rPr lang="en-US" sz="1400" dirty="0" smtClean="0">
                <a:hlinkClick r:id="rId6"/>
              </a:rPr>
              <a:t>p=845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infochristmas.ru/index.php/new-year-in-italy.html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dobrochan.ru/b/arch/1373.xhtml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34108082116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3888432" cy="12961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Венгрия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ru-RU" sz="3000" i="1" dirty="0" smtClean="0"/>
              <a:t>В Венгрии в «судьбоносную» первую секунду Нового года предпочитают свистеть – причем, используя не пальцы, а детские дудочки, рожки, свистульки. Считается, что именно они отгоняют от жилища злых духов и призывают радость, благополучие. Готовясь к празднику ,венгры не забывают о магической силе новогодних блюд : фасоль и горох сохраняют силу духа и тела, </a:t>
            </a:r>
            <a:r>
              <a:rPr lang="ru-RU" sz="3000" i="1" dirty="0" err="1" smtClean="0"/>
              <a:t>яблоки-красоту</a:t>
            </a:r>
            <a:r>
              <a:rPr lang="ru-RU" sz="3000" i="1" dirty="0" smtClean="0"/>
              <a:t> и любовь, орехи способны защитить от беды, </a:t>
            </a:r>
            <a:r>
              <a:rPr lang="ru-RU" sz="3000" i="1" dirty="0" err="1" smtClean="0"/>
              <a:t>чеснок-от</a:t>
            </a:r>
            <a:r>
              <a:rPr lang="ru-RU" sz="3000" i="1" dirty="0" smtClean="0"/>
              <a:t> болезней, а </a:t>
            </a:r>
            <a:r>
              <a:rPr lang="ru-RU" sz="3000" i="1" dirty="0" err="1" smtClean="0"/>
              <a:t>мёд-подсластить</a:t>
            </a:r>
            <a:r>
              <a:rPr lang="ru-RU" sz="3000" i="1" dirty="0" smtClean="0"/>
              <a:t>  жизнь.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na_new_y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16632"/>
            <a:ext cx="3094112" cy="1323578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Япония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08912" cy="5832648"/>
          </a:xfrm>
        </p:spPr>
        <p:txBody>
          <a:bodyPr>
            <a:normAutofit fontScale="90000"/>
          </a:bodyPr>
          <a:lstStyle/>
          <a:p>
            <a:r>
              <a:rPr lang="ru-RU" sz="3000" i="1" dirty="0" smtClean="0"/>
              <a:t>Японские дети встречают Новый год в новой одежде. Считается, что это приносит здоровье и удачу в Новом году. В новогоднюю ночь дети прячут под подушку картинку с изображением парусника, на котором  плывут 7 сказочных волшебников-7 покровителей счастья. В первые секунды Нового года следует засмеяться -это должно принести удачу. А чтобы счастье пришло в дом, японцы украшают его, точнее входную дверь, веточками  бамбука и сосны - символами долголетия и верности. Еда на столе - тоже символическая : длинные макароны-знак долголетия, рис- достатка, карп - силы, фасоль - здоровья.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e5bd580f235f53b62bcd0a251dd56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3824" y="0"/>
            <a:ext cx="3670176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Германия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417646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 Германии Санта Клаус появляется на ослике. Перед сном дети ставят на стол тарелку для подарков, которые им принесет Санта Клаус, а в башмаки кладут сено – угощение для ослика.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огодняя варна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0"/>
            <a:ext cx="3382144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Болгария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312368"/>
          </a:xfrm>
        </p:spPr>
        <p:txBody>
          <a:bodyPr>
            <a:normAutofit/>
          </a:bodyPr>
          <a:lstStyle/>
          <a:p>
            <a:r>
              <a:rPr lang="ru-RU" sz="3000" i="1" dirty="0" smtClean="0"/>
              <a:t>В Болгарии собираются на Новый год у праздничного стола гости, родственники и во всех домах на три минуты гаснет свет. Время, когда гости остаются в темноте, называют минутами новогодних поцелуев, тайну которых будет хранить темнота.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493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Как отмечают Новый год в других странах.</vt:lpstr>
      <vt:lpstr>Венгрия </vt:lpstr>
      <vt:lpstr>В Венгрии в «судьбоносную» первую секунду Нового года предпочитают свистеть – причем, используя не пальцы, а детские дудочки, рожки, свистульки. Считается, что именно они отгоняют от жилища злых духов и призывают радость, благополучие. Готовясь к празднику ,венгры не забывают о магической силе новогодних блюд : фасоль и горох сохраняют силу духа и тела, яблоки-красоту и любовь, орехи способны защитить от беды, чеснок-от болезней, а мёд-подсластить  жизнь.</vt:lpstr>
      <vt:lpstr>Япония </vt:lpstr>
      <vt:lpstr>Японские дети встречают Новый год в новой одежде. Считается, что это приносит здоровье и удачу в Новом году. В новогоднюю ночь дети прячут под подушку картинку с изображением парусника, на котором  плывут 7 сказочных волшебников-7 покровителей счастья. В первые секунды Нового года следует засмеяться -это должно принести удачу. А чтобы счастье пришло в дом, японцы украшают его, точнее входную дверь, веточками  бамбука и сосны - символами долголетия и верности. Еда на столе - тоже символическая : длинные макароны-знак долголетия, рис- достатка, карп - силы, фасоль - здоровья.</vt:lpstr>
      <vt:lpstr>Германия </vt:lpstr>
      <vt:lpstr>В Германии Санта Клаус появляется на ослике. Перед сном дети ставят на стол тарелку для подарков, которые им принесет Санта Клаус, а в башмаки кладут сено – угощение для ослика.</vt:lpstr>
      <vt:lpstr>Болгария </vt:lpstr>
      <vt:lpstr>В Болгарии собираются на Новый год у праздничного стола гости, родственники и во всех домах на три минуты гаснет свет. Время, когда гости остаются в темноте, называют минутами новогодних поцелуев, тайну которых будет хранить темнота.</vt:lpstr>
      <vt:lpstr>Куба </vt:lpstr>
      <vt:lpstr>Детский новогодний праздник на Кубе называется День Королей . Королей-волшебников, приносящих подарки детям зовут Бальтасар, Гаспар и Мельчор. Накануне дети пишут им письма, в которых рассказывают о своих заветных желаниях. Кубинцы в канун Нового года заполняют водой посуду, которая есть в доме, а в полночь начинают выливать её из окон. Так все жители острова Свободы желают в Новом году светлого и чистого , как вода, пути. А пока часы бьют 12 ударов, необходимо скушать 12 виноградинок, и тогда добро, согласие и мир будут сопровождать  тебя все 12 месяцев.</vt:lpstr>
      <vt:lpstr>Италия </vt:lpstr>
      <vt:lpstr>В Италии Новый год начинается 6 января. Все итальянские ребятишки с нетерпением ждут добрую Фею Бефану. Она прилетает ночью на волшебной метле, открывает двери маленьким золотым ключиком и, войдя в комнату, где спят дети, наполняет подарками детские чулки, специально подвешенные к камину. Баббо Натале – итальянский  Дед Мороз. В Италии считается, что Новый год  надо начинать, освободившись от всего старого. Поэтому в новогоднюю ночь принято выбрасывать из окон старые вещи. Надо быть осторожным, если хочешь, чтобы на голову тебе не свалился утюг или соломенный стул.</vt:lpstr>
      <vt:lpstr>Слайд 14</vt:lpstr>
      <vt:lpstr>В презентации использованы материалы сайтов: http://www.posledela.ru/show/15307/Kak_vstrechayut_Novii_God_v_Vengrii  http://www.apriorico.com/interesnoe/china_new_year.htm  http://ny.detsky-mir.com/4097/kak_vstrechajut_novyj_god_vo_vsem_mire/  http://www.forum-grad.ru/forum2030/thread68239.html  http://39oe.ru/?p=845  http://infochristmas.ru/index.php/new-year-in-italy.html  http://dobrochan.ru/b/arch/1373.xhtml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Serg</cp:lastModifiedBy>
  <cp:revision>11</cp:revision>
  <dcterms:created xsi:type="dcterms:W3CDTF">2012-01-21T17:05:57Z</dcterms:created>
  <dcterms:modified xsi:type="dcterms:W3CDTF">2012-01-22T10:43:32Z</dcterms:modified>
</cp:coreProperties>
</file>