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60" r:id="rId3"/>
    <p:sldId id="262" r:id="rId4"/>
    <p:sldId id="266" r:id="rId5"/>
    <p:sldId id="267" r:id="rId6"/>
    <p:sldId id="269" r:id="rId7"/>
    <p:sldId id="272" r:id="rId8"/>
    <p:sldId id="273" r:id="rId9"/>
    <p:sldId id="277" r:id="rId10"/>
    <p:sldId id="278" r:id="rId11"/>
    <p:sldId id="281" r:id="rId12"/>
    <p:sldId id="283" r:id="rId13"/>
    <p:sldId id="284" r:id="rId14"/>
    <p:sldId id="285" r:id="rId15"/>
    <p:sldId id="28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ture-archive.ru/birds/cuckoo.php" TargetMode="External"/><Relationship Id="rId13" Type="http://schemas.openxmlformats.org/officeDocument/2006/relationships/hyperlink" Target="http://www.calend.ru/friend/2012/0/5-30/" TargetMode="External"/><Relationship Id="rId18" Type="http://schemas.openxmlformats.org/officeDocument/2006/relationships/hyperlink" Target="http://elis-birds.narod.ru/G8/G8.htm" TargetMode="External"/><Relationship Id="rId3" Type="http://schemas.openxmlformats.org/officeDocument/2006/relationships/hyperlink" Target="http://www.zooclub.ru/birds/vidy/17.shtml" TargetMode="External"/><Relationship Id="rId7" Type="http://schemas.openxmlformats.org/officeDocument/2006/relationships/hyperlink" Target="http://www.floranimal.ru/pages/animal/k/1520.html" TargetMode="External"/><Relationship Id="rId12" Type="http://schemas.openxmlformats.org/officeDocument/2006/relationships/hyperlink" Target="http://www.kto-takoy.ru/kukushka.htm" TargetMode="External"/><Relationship Id="rId17" Type="http://schemas.openxmlformats.org/officeDocument/2006/relationships/hyperlink" Target="http://www.ebirds.ru/bird/158.htm" TargetMode="External"/><Relationship Id="rId2" Type="http://schemas.openxmlformats.org/officeDocument/2006/relationships/hyperlink" Target="http://ru.wikipedia.org/wiki/&#1041;&#1077;&#1083;&#1099;&#1081;_&#1072;&#1080;&#1089;&#1090;" TargetMode="External"/><Relationship Id="rId16" Type="http://schemas.openxmlformats.org/officeDocument/2006/relationships/hyperlink" Target="http://filens.info/forum/index.php?topic=455.9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loranimal.ru/pages/animal/l/2143.html" TargetMode="External"/><Relationship Id="rId11" Type="http://schemas.openxmlformats.org/officeDocument/2006/relationships/hyperlink" Target="http://zagadkiprirody.ru/ptitsi/cherniy-strizh.html" TargetMode="External"/><Relationship Id="rId5" Type="http://schemas.openxmlformats.org/officeDocument/2006/relationships/hyperlink" Target="http://www.rbcu.ru/campaign/5706/" TargetMode="External"/><Relationship Id="rId15" Type="http://schemas.openxmlformats.org/officeDocument/2006/relationships/hyperlink" Target="http://animalworld.com.ua/news/Striji" TargetMode="External"/><Relationship Id="rId10" Type="http://schemas.openxmlformats.org/officeDocument/2006/relationships/hyperlink" Target="http://birds-altay.ru/2010/07/chyornyj-strizh/" TargetMode="External"/><Relationship Id="rId19" Type="http://schemas.openxmlformats.org/officeDocument/2006/relationships/hyperlink" Target="http://club.33b.ru/topic2824189_1320.html" TargetMode="External"/><Relationship Id="rId4" Type="http://schemas.openxmlformats.org/officeDocument/2006/relationships/hyperlink" Target="http://dikiymir.ru/catalog-statei/ptica/30-2010-12-20-08-16-26.html" TargetMode="External"/><Relationship Id="rId9" Type="http://schemas.openxmlformats.org/officeDocument/2006/relationships/hyperlink" Target="http://birds-altay.ru/2010/11/obyknovennaya-kukushka-2/" TargetMode="External"/><Relationship Id="rId14" Type="http://schemas.openxmlformats.org/officeDocument/2006/relationships/hyperlink" Target="http://pesiq.ru/forum/showthread.php?t=575&amp;pp=40&amp;page=5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908720"/>
            <a:ext cx="817699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7200" b="1" cap="all" spc="0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 апреля –</a:t>
            </a:r>
          </a:p>
          <a:p>
            <a:pPr algn="ctr"/>
            <a:r>
              <a:rPr lang="ru-RU" sz="6600" b="1" cap="all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Международный</a:t>
            </a:r>
            <a:r>
              <a:rPr lang="ru-RU" sz="7200" b="1" cap="all" spc="0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7200" b="1" cap="all" spc="0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ДЕНЬ ПТИЦ</a:t>
            </a:r>
            <a:endParaRPr lang="ru-RU" sz="7200" b="1" cap="all" spc="0" dirty="0">
              <a:ln/>
              <a:solidFill>
                <a:schemeClr val="tx2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214290"/>
            <a:ext cx="62151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правило, кукушки подбрасывают свои яйца исключительно в гнезда мелких воробьиных птиц, но изредка в гнезда дятлов, куликов и др. Ко времени откладки яйца самка отыскивает подходящее гнездо. Найдя его, она некоторое время следит за ним и за его хозяевами, стараясь остаться незамеченной, а затем, улучив удобный момент, когда хозяева гнезда улетели, - подкладывает яйцо.  Самка обыкновенной кукушки подбрасывает в гнездо только 1 яйцо. Обычно, завидев кукушку у своего гнезда, большинство мелких воробьиных птиц поднимает шум, стараясь отогнать ее прочь.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92906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Первым в гнезде обычно вылупляется кукушонок . Растет кукушонок очень быстро, особенно в первые дни. На следующий день после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вылупления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кукушонка начинает проявляться рефлекс выбрасывания: все, что находится в гнезде, кукушонок старается выкинуть.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214950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Приемные родители неустанно кормят кукушонка как в гнезде, так и еще в течение 1—1,5 месяцев после того, как он оставит его. Аппетит у кукушонка отменный: от зари до зари, а часто и дольше маленькие птички таскают еду громадному по сравнению с ними подкидышу, который получает ее по 200—300, а иногда и более раз в день.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sm05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3588" y="104393"/>
            <a:ext cx="2053834" cy="1895847"/>
          </a:xfrm>
          <a:prstGeom prst="rect">
            <a:avLst/>
          </a:prstGeom>
        </p:spPr>
      </p:pic>
      <p:pic>
        <p:nvPicPr>
          <p:cNvPr id="6" name="Рисунок 5" descr="sm05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285992"/>
            <a:ext cx="2334113" cy="157163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rij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85728"/>
            <a:ext cx="3030647" cy="2326022"/>
          </a:xfrm>
          <a:prstGeom prst="rect">
            <a:avLst/>
          </a:prstGeom>
        </p:spPr>
      </p:pic>
      <p:pic>
        <p:nvPicPr>
          <p:cNvPr id="3" name="Рисунок 2" descr="55-350x2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6050" y="4286256"/>
            <a:ext cx="3333750" cy="196215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29058" y="214290"/>
            <a:ext cx="49292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Чёрного стрижа можно принять за ласточку, но он относится к совершенно другому отряду - стрижеобразных, и образ жизни у него иной. Стихия чёрного стрижа - воздух, практически вся его жизнь проходит на лету, даже спит эта птица в полёте.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Кроме того, от ласточек стриж отличается более крупными размерами: длина тела составляет 17-18 см, размах крыльев - около 40 см.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29058" y="500043"/>
            <a:ext cx="47863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Обитает черный стриж в равнинных и горных лесах. Однако в настоящее время часто поселяется в городах и поселках, где есть каменные здания (колокольни, многоэтажные дома, башни и т. п.). Большую часть времени проводит в полете. Летают стрижи стремительно, движения их легки и грациозны. В полете они издают пронзительный крик, ловят насекомых широким ртом, а также пьют воду, зачерпывая ее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подклювьем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поверхности водоема. Эти птицы никогда не садятся на голую землю или траву: их слабые ноги для этого непригодны. Зато они прочно могут подвешиваться к вертикальным стенам благодаря цепким пальцам, снабженным загнутыми когтями.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A5_35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571612"/>
            <a:ext cx="3333747" cy="25003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6314" y="357166"/>
            <a:ext cx="40719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Стрижи - перелетные птицы, в места гнездования возвращаются довольно поздно, когда установится теплая погода, а в воздухе появятся насекомые. Гнезда устраивают в дуплах высокоствольных деревьев, в углублениях и щелях высотных каменных строений, в скворечниках и других дуплянках.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apo0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929066"/>
            <a:ext cx="2989406" cy="2000264"/>
          </a:xfrm>
          <a:prstGeom prst="rect">
            <a:avLst/>
          </a:prstGeom>
        </p:spPr>
      </p:pic>
      <p:pic>
        <p:nvPicPr>
          <p:cNvPr id="4" name="Рисунок 3" descr="1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928670"/>
            <a:ext cx="4319997" cy="292895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Еще несколько интересных фактов из жизни черного стрижа: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Скорость, которую развивает эта удивительная птица, иногда превышает 150 км/ч, что позволяет ей быть одной из самых быстрых птиц и это самая большая скорость горизонтального полета среди птиц.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Находясь в воздухе, не присев ни разу, стриж пролетает около 500 000 км.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Хоть и похож черный стриж внешне на ласточек (городскую, деревенскую, но, особенно, на береговушку), его ближайший родственник – колибри!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Черный стриж - один из четырех видов (наряду с деревенской ласточкой, белым аистом и обыкновенной кукушкой), которые помогают оценить сроки наступление весны в Европе.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5344710008294997bbb8add9c53f006228d7ea75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3571876"/>
            <a:ext cx="4037410" cy="292895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357166"/>
            <a:ext cx="778674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Используемые источники:</a:t>
            </a:r>
          </a:p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http://ru.wikipedia.org/wiki/Белый_аист</a:t>
            </a: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http://www.zooclub.ru/birds/vidy/17.shtml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http://dikiymir.ru/catalog-statei/ptica/30-2010-12-20-08-16-26.html</a:t>
            </a: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Tx/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http://www.rbcu.ru/campaign/5706/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Tx/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http://www.floranimal.ru/pages/animal/l/2143.html</a:t>
            </a: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http://www.floranimal.ru/pages/animal/k/1520.html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http://www.nature-archive.ru/birds/cuckoo.php</a:t>
            </a: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Tx/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http://birds-altay.ru/2010/11/obyknovennaya-kukushka-2/</a:t>
            </a: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http://birds-altay.ru/2010/07/chyornyj-strizh/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http://zagadkiprirody.ru/ptitsi/cherniy-strizh.html</a:t>
            </a: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http://www.kto-takoy.ru/kukushka.htm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13"/>
              </a:rPr>
              <a:t>http://www.calend.ru/friend/2012/0/5-30/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14"/>
              </a:rPr>
              <a:t>http://pesiq.ru/forum/showthread.php?t=575&amp;pp=40&amp;page=54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15"/>
              </a:rPr>
              <a:t>http://animalworld.com.ua/news/Striji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16"/>
              </a:rPr>
              <a:t>http://filens.info/forum/index.php?topic=455.90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17"/>
              </a:rPr>
              <a:t>http://www.ebirds.ru/bird/158.htm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18"/>
              </a:rPr>
              <a:t>http://elis-birds.narod.ru/G8/G8.htm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19"/>
              </a:rPr>
              <a:t>http://club.33b.ru/topic2824189_1320.html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5px-Cap_bi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000108"/>
            <a:ext cx="3492500" cy="46609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000496" y="1357297"/>
            <a:ext cx="50006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крупная птица: общая длина ее достигает 120 сантиметров, длина крыла — 63,5 сантиметра, плюсна 24 сантиметров, а клюв 22,5 сантиметра. Вес взрослого аиста около 4 килограммов. Все оперение белое, только маховые перья, часть кроющих крыла и длинные плечевые — черные. Ноги и клюв красные, как и радужина глаза. Стоящий аист имеет в высоту; более метра. В полете шея и ноги вытянуты.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Вместо песни — громкое щелканье клювом (при этом голова запрокинута).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48" y="285729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АИСТ БЕЛЫЙ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01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3114" y="428604"/>
            <a:ext cx="2339758" cy="2857520"/>
          </a:xfrm>
          <a:prstGeom prst="rect">
            <a:avLst/>
          </a:prstGeom>
        </p:spPr>
      </p:pic>
      <p:pic>
        <p:nvPicPr>
          <p:cNvPr id="3" name="Рисунок 2" descr="6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786190"/>
            <a:ext cx="3903468" cy="264320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57488" y="214290"/>
            <a:ext cx="607223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Обитает в открытых пространствах лесной и степной зон.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Аист питается главным образом лягушками и мелкой рыбешкой, ест также ящериц, змей, слизняков, различных насекомых. Так же охотно поедает он мышей, сусликов и птенцов самых разнообразных птиц.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Гнездится преимущественно в населенных пунктах на западе России. Неизвестно почему именно этот вид научился жить рядом с человеком, в то время как другие аисты совершенно не выносят беспокойства.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071942"/>
            <a:ext cx="46434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Самцы прилетают на место гнездовья на несколько дней раньше самок, иногда пролетая со скоростью 200 километров в сутки.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России прилёт аистов происходит в конце марта — начале апреля.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80px-Aist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015" y="285728"/>
            <a:ext cx="2381267" cy="1785950"/>
          </a:xfrm>
          <a:prstGeom prst="rect">
            <a:avLst/>
          </a:prstGeom>
        </p:spPr>
      </p:pic>
      <p:pic>
        <p:nvPicPr>
          <p:cNvPr id="3" name="Рисунок 2" descr="220px-Aist-k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59148" y="2357430"/>
            <a:ext cx="2950170" cy="392909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500298" y="0"/>
            <a:ext cx="62865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Отложенные яйца (как правило, 2-5, реже от 1 до 7) белого цвета пара насиживает вместе. Как правило, самец делает это днём, самка — ночью. Смена наседки также каждый раз сопровождается особыми ритуальными позами и клацаньем клювами. Насиживание длится около 33 дней. Только что вылупившиеся птенцы аиста зрячие, но беспомощные.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357430"/>
            <a:ext cx="592935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Первое время вылупившихся птенцов кормят в основном дождевыми червями. Птенцы ловят их на лету или собирают упавших в гнезде. Став постарше, они уже умеют выхватывать пищу прямо из клюва родителей.  Впервые молодые аисты взлетают спустя 54—55 дней после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вылупления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пока под присмотром родителей. Ещё 14—18 дней их кормят родители. Ночуют молодые в гнезде, днём же совершенствуют мастерство полёта. В возрасте 70 дней птенцы становятся полностью самостоятельными и в конце августа молодые птицы улетают на зимовку, без взрослых птиц. Взрослые аисты улетают позднее — в сентябре.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28" y="357166"/>
            <a:ext cx="36433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Шило впереди, клубок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ножницы сзади.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1214422"/>
            <a:ext cx="36433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Спереди шильце, сзади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вильце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сам мал, а за морем бывал.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29190" y="2071678"/>
            <a:ext cx="3429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Желанный гость с далекого края под окном живет.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929066"/>
            <a:ext cx="87154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ЛАСТОЧКА ДЕРЕВЕНСКАЯ - небольшая птичка с удлиненным туловищем, длинным раздвоенным хвостом, длинными острыми крыльями, коротким и широким клювом и маленькими слабыми ногами. Длина ее 175—230 мм, масса около 20 г. Оперение лба и горла у этой ласточки красновато-рыжеватое; спинная сторона сине-стального цвета с фиолетовым отливом; такого же цвета и широкая полоса поперек груди. Остальная часть брюшной стороны птицы белая. Деревенская ласточка, или касатка, как ее называют в народе,— перелетная птица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214290"/>
            <a:ext cx="2924182" cy="35683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992" y="428604"/>
            <a:ext cx="52864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Касатки чаще всего занимают чердаки деревянных домов, прикрепляя свои гнезда у самого потолка на стене или балке. Само гнездо обычно сооружается из мокрой земли, которую птички собирают у луж и других временных водоемов и приносят в клювах, обильно смачивая по дороге слюной. Комочки земли перекладываются соломинками или волосом — получается очень прочная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чашечковидная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открытая сверху постройка, прикрепленная боком к вертикальной поверхности. Внутри гнездо выстилается мягкими травинками, перьями и волосом.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3116"/>
            <a:ext cx="3204695" cy="2286016"/>
          </a:xfrm>
          <a:prstGeom prst="rect">
            <a:avLst/>
          </a:prstGeom>
        </p:spPr>
      </p:pic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6410" y="4786322"/>
            <a:ext cx="2571767" cy="171451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51435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Самка одна насиживает кладку в течение 14— 15 дней, но при похолодании насиживание затягивается на 2—3 дня. Вылупившихся птенцов родители кормят от зари до зари, делая вместе за день до 600 прилетов с кормом к гнезду. Птенцы покидают гнездо в возрасте 3 недель; родители докармливают их еще несколько дней. Затем ставшие самостоятельными молодые птицы собираются в большие стаи и в поисках пищи летают по приречным лугам, берегам озер и болот. В сентябре численность ласточек в отдельных стаях увеличивается до тысячи, иногда и более. Начинается отлет к местам зимовок. Пища деревенских ласточек состоит исключительно из хорошо летающих насекомых: мух и комаров, жуков, бабочек, стрекоз.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1142984"/>
            <a:ext cx="3333750" cy="33337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785794"/>
            <a:ext cx="44291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КУКУШКА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Cuculus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canorus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птица средних размеров (длина тела до 40 см, крыла — около 22 см), с довольно длинным (до 18 см) закругленным ступенчатым хвостом. Весит кукушка около 100 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4-350x2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4000528" cy="2708929"/>
          </a:xfrm>
          <a:prstGeom prst="rect">
            <a:avLst/>
          </a:prstGeom>
        </p:spPr>
      </p:pic>
      <p:pic>
        <p:nvPicPr>
          <p:cNvPr id="5" name="Рисунок 4" descr="50554063f1e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6050" y="3357562"/>
            <a:ext cx="4308773" cy="320040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214290"/>
            <a:ext cx="55721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Первые 2—3 дня после прилета самец молчалив, но потом начинает петь, привлекая на свой участок самку. Песня самца очень характерна: часто по много раз подряд повторяемое звучное слегка грустное «ку-ку... ку-ку...». Кукует самец, сидя на возвышении: в лесу — на какой-нибудь горизонтальной ветви в верхней части кроны дерева, в степной местности — на кустарнике, а там, где ни древесной, ни кустарниковой растительности нет,— на камне, холмике и т. п. Во время пения самец опускает крылья, приподнимает и распускает хвост. Кукование можно слышать и днем и ночью, но особенно интенсивно поют птицы на утренних и вечерних зорях. На песню самца обычно вскоре прилетает самка; если же самка не подлетает, то самец перелетает на некоторое расстояние и снова начинает куковать. Подлетевшая самка издает громкую трель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кли-кли-кли-кли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7962243cba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2481925" cy="36433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110</TotalTime>
  <Words>1468</Words>
  <Application>Microsoft Office PowerPoint</Application>
  <PresentationFormat>Экран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2012-02-11T15:59:39Z</dcterms:created>
  <dcterms:modified xsi:type="dcterms:W3CDTF">2012-02-11T18:00:23Z</dcterms:modified>
</cp:coreProperties>
</file>