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61" r:id="rId5"/>
    <p:sldId id="262" r:id="rId6"/>
    <p:sldId id="263" r:id="rId7"/>
    <p:sldId id="264" r:id="rId8"/>
    <p:sldId id="265" r:id="rId9"/>
    <p:sldId id="260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9BCA-5C63-4CED-9177-10D0F199468C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F28A-F6D2-4D69-90D5-3A73A87CD5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9BCA-5C63-4CED-9177-10D0F199468C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F28A-F6D2-4D69-90D5-3A73A87C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9BCA-5C63-4CED-9177-10D0F199468C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F28A-F6D2-4D69-90D5-3A73A87C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9BCA-5C63-4CED-9177-10D0F199468C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F28A-F6D2-4D69-90D5-3A73A87C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9BCA-5C63-4CED-9177-10D0F199468C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E0F28A-F6D2-4D69-90D5-3A73A87CD5E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9BCA-5C63-4CED-9177-10D0F199468C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F28A-F6D2-4D69-90D5-3A73A87C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9BCA-5C63-4CED-9177-10D0F199468C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F28A-F6D2-4D69-90D5-3A73A87C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9BCA-5C63-4CED-9177-10D0F199468C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F28A-F6D2-4D69-90D5-3A73A87C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9BCA-5C63-4CED-9177-10D0F199468C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F28A-F6D2-4D69-90D5-3A73A87C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9BCA-5C63-4CED-9177-10D0F199468C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F28A-F6D2-4D69-90D5-3A73A87C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9BCA-5C63-4CED-9177-10D0F199468C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F28A-F6D2-4D69-90D5-3A73A87C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879BCA-5C63-4CED-9177-10D0F199468C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E0F28A-F6D2-4D69-90D5-3A73A87CD5E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4882554"/>
          </a:xfrm>
        </p:spPr>
        <p:txBody>
          <a:bodyPr>
            <a:normAutofit/>
          </a:bodyPr>
          <a:lstStyle/>
          <a:p>
            <a:r>
              <a:rPr lang="ru-RU" i="1" dirty="0" smtClean="0"/>
              <a:t>Развитие художественно-творческого восприятия детей младшего дошкольного возраста посредством театрализованных игр.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0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466730"/>
          </a:xfrm>
        </p:spPr>
        <p:txBody>
          <a:bodyPr>
            <a:normAutofit/>
          </a:bodyPr>
          <a:lstStyle/>
          <a:p>
            <a:r>
              <a:rPr lang="ru-RU" sz="8000" i="1" dirty="0" smtClean="0"/>
              <a:t>Спасибо за внимание.</a:t>
            </a:r>
            <a:endParaRPr lang="ru-RU" sz="8000" i="1" dirty="0"/>
          </a:p>
        </p:txBody>
      </p:sp>
    </p:spTree>
    <p:extLst>
      <p:ext uri="{BB962C8B-B14F-4D97-AF65-F5344CB8AC3E}">
        <p14:creationId xmlns:p14="http://schemas.microsoft.com/office/powerpoint/2010/main" val="29785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Задачи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- Учить импровизировать игры-драматизации на темы знакомых сказок.</a:t>
            </a:r>
          </a:p>
          <a:p>
            <a:r>
              <a:rPr lang="ru-RU" i="1" dirty="0" smtClean="0"/>
              <a:t>- Учить согласовывать свои действия с другими детьми.</a:t>
            </a:r>
          </a:p>
          <a:p>
            <a:r>
              <a:rPr lang="ru-RU" i="1" dirty="0" smtClean="0"/>
              <a:t>- Активизировать познавательный интерес детей.</a:t>
            </a:r>
          </a:p>
          <a:p>
            <a:r>
              <a:rPr lang="ru-RU" i="1" dirty="0" smtClean="0"/>
              <a:t>- Развивать зрительное и слуховое внимание, память, наблюдательность, находчивость, фантазию, воображение, образное мышление.</a:t>
            </a:r>
          </a:p>
          <a:p>
            <a:pPr algn="ctr"/>
            <a:r>
              <a:rPr lang="ru-RU" i="1" dirty="0" smtClean="0"/>
              <a:t>- Пополнять словарный запас.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078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400" i="1" dirty="0" smtClean="0"/>
              <a:t>Для  развития своей темы я знакомлю малышей с театрализованной деятельностью, которая является самым распространенным видом детского творчества. Основаны театрализованные игры на сказках: курочка ряба, теремок, репка, лиса и заяц, волк и козлята, маша и медведь.</a:t>
            </a:r>
            <a:endParaRPr lang="ru-RU" sz="1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31698"/>
            <a:ext cx="9252520" cy="36977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картинки сказки\курочка ря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5483"/>
            <a:ext cx="3192016" cy="212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картинки сказки\реп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26" y="3497895"/>
            <a:ext cx="5757374" cy="31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картинки сказки\лиса и зая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" y="3497895"/>
            <a:ext cx="3367787" cy="323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картинки сказки\терем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39" y="33574"/>
            <a:ext cx="3165140" cy="23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Виды театров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 smtClean="0"/>
              <a:t>Маски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i="1" dirty="0" smtClean="0"/>
              <a:t>Пальчиковый театр</a:t>
            </a:r>
            <a:endParaRPr lang="ru-RU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200" y="2729111"/>
            <a:ext cx="4040188" cy="30301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2851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0090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Виды театров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 smtClean="0"/>
              <a:t>Театр Би-ба-</a:t>
            </a:r>
            <a:r>
              <a:rPr lang="ru-RU" i="1" dirty="0" err="1" smtClean="0"/>
              <a:t>бо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i="1" dirty="0" smtClean="0"/>
              <a:t>Рукавичный театр</a:t>
            </a:r>
            <a:endParaRPr lang="ru-RU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9111"/>
            <a:ext cx="4040188" cy="30301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0928"/>
            <a:ext cx="4067903" cy="3050927"/>
          </a:xfrm>
        </p:spPr>
      </p:pic>
    </p:spTree>
    <p:extLst>
      <p:ext uri="{BB962C8B-B14F-4D97-AF65-F5344CB8AC3E}">
        <p14:creationId xmlns:p14="http://schemas.microsoft.com/office/powerpoint/2010/main" val="28107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5486400" cy="522288"/>
          </a:xfrm>
        </p:spPr>
        <p:txBody>
          <a:bodyPr>
            <a:noAutofit/>
          </a:bodyPr>
          <a:lstStyle/>
          <a:p>
            <a:r>
              <a:rPr lang="ru-RU" sz="4800" i="1" dirty="0" smtClean="0"/>
              <a:t>Ростовая кукла</a:t>
            </a:r>
            <a:endParaRPr lang="ru-RU" sz="4800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xfrm rot="5400000">
            <a:off x="1883390" y="2480228"/>
            <a:ext cx="5052204" cy="36373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48680"/>
            <a:ext cx="5486400" cy="530352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Помогает в развитии культурно – гигиенических навыков, дикции на примере скороговорок и стихов; выступает в роли рассказчицы на досугах, воспитывает доброжелательность.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992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/>
              <a:t>настольный</a:t>
            </a:r>
            <a:endParaRPr lang="ru-RU" sz="48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На контактной ленте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На шпателях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28516"/>
            <a:ext cx="4041775" cy="303133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9111"/>
            <a:ext cx="4040188" cy="3030141"/>
          </a:xfrm>
        </p:spPr>
      </p:pic>
    </p:spTree>
    <p:extLst>
      <p:ext uri="{BB962C8B-B14F-4D97-AF65-F5344CB8AC3E}">
        <p14:creationId xmlns:p14="http://schemas.microsoft.com/office/powerpoint/2010/main" val="2027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/>
              <a:t>Из бросового материала</a:t>
            </a:r>
            <a:endParaRPr lang="ru-RU" sz="48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4518653" cy="33889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348706"/>
            <a:ext cx="4416723" cy="3312542"/>
          </a:xfrm>
        </p:spPr>
      </p:pic>
    </p:spTree>
    <p:extLst>
      <p:ext uri="{BB962C8B-B14F-4D97-AF65-F5344CB8AC3E}">
        <p14:creationId xmlns:p14="http://schemas.microsoft.com/office/powerpoint/2010/main" val="40522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/>
              <a:t>Мастер-класс</a:t>
            </a:r>
            <a:endParaRPr lang="ru-RU" sz="4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/>
          <a:lstStyle/>
          <a:p>
            <a:r>
              <a:rPr lang="ru-RU" dirty="0" smtClean="0"/>
              <a:t>Для успешной театральной деятельности крайне важно иметь: разнообразие игр, масок, игрушек; наличие места для самостоятельных игр ребят.</a:t>
            </a:r>
            <a:endParaRPr lang="ru-RU" dirty="0"/>
          </a:p>
        </p:txBody>
      </p:sp>
      <p:pic>
        <p:nvPicPr>
          <p:cNvPr id="2053" name="Picture 5" descr="G:\аттестация 84\IMG_3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7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167</TotalTime>
  <Words>179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Развитие художественно-творческого восприятия детей младшего дошкольного возраста посредством театрализованных игр. </vt:lpstr>
      <vt:lpstr>Задачи</vt:lpstr>
      <vt:lpstr>Для  развития своей темы я знакомлю малышей с театрализованной деятельностью, которая является самым распространенным видом детского творчества. Основаны театрализованные игры на сказках: курочка ряба, теремок, репка, лиса и заяц, волк и козлята, маша и медведь.</vt:lpstr>
      <vt:lpstr>Виды театров</vt:lpstr>
      <vt:lpstr>Виды театров</vt:lpstr>
      <vt:lpstr>Ростовая кукла</vt:lpstr>
      <vt:lpstr>настольный</vt:lpstr>
      <vt:lpstr>Из бросового материала</vt:lpstr>
      <vt:lpstr>Мастер-класс</vt:lpstr>
      <vt:lpstr>Спасибо за внимание.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2013-03-16T08:47:17Z</dcterms:created>
  <dcterms:modified xsi:type="dcterms:W3CDTF">2013-03-16T19:27:30Z</dcterms:modified>
</cp:coreProperties>
</file>