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67" r:id="rId3"/>
    <p:sldId id="257" r:id="rId4"/>
    <p:sldId id="258" r:id="rId5"/>
    <p:sldId id="259" r:id="rId6"/>
    <p:sldId id="262" r:id="rId7"/>
    <p:sldId id="265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2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10.11.2011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10.11.2011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10.11.2011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10.11.2011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10.11.2011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10.11.2011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10.11.2011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10.11.2011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86000" y="1714488"/>
            <a:ext cx="6172200" cy="1214446"/>
          </a:xfrm>
        </p:spPr>
        <p:txBody>
          <a:bodyPr/>
          <a:lstStyle/>
          <a:p>
            <a:pPr algn="ctr"/>
            <a:r>
              <a:rPr lang="ru-RU" dirty="0" smtClean="0">
                <a:latin typeface="Arial Black" pitchFamily="34" charset="0"/>
              </a:rPr>
              <a:t>Игры </a:t>
            </a:r>
            <a:r>
              <a:rPr lang="ru-RU" dirty="0" err="1" smtClean="0">
                <a:latin typeface="Arial Black" pitchFamily="34" charset="0"/>
              </a:rPr>
              <a:t>социоигровой</a:t>
            </a:r>
            <a:r>
              <a:rPr lang="ru-RU" dirty="0" smtClean="0">
                <a:latin typeface="Arial Black" pitchFamily="34" charset="0"/>
              </a:rPr>
              <a:t> направленности</a:t>
            </a:r>
            <a:endParaRPr lang="ru-RU" dirty="0">
              <a:latin typeface="Arial Black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86000" y="3714752"/>
            <a:ext cx="6172200" cy="1285884"/>
          </a:xfrm>
        </p:spPr>
        <p:txBody>
          <a:bodyPr/>
          <a:lstStyle/>
          <a:p>
            <a:pPr algn="ctr"/>
            <a:r>
              <a:rPr lang="ru-RU" dirty="0" smtClean="0">
                <a:latin typeface="Arial Black" pitchFamily="34" charset="0"/>
              </a:rPr>
              <a:t>(Е.Е. </a:t>
            </a:r>
            <a:r>
              <a:rPr lang="ru-RU" dirty="0" err="1" smtClean="0">
                <a:latin typeface="Arial Black" pitchFamily="34" charset="0"/>
              </a:rPr>
              <a:t>Шулешко</a:t>
            </a:r>
            <a:r>
              <a:rPr lang="ru-RU" dirty="0" smtClean="0">
                <a:latin typeface="Arial Black" pitchFamily="34" charset="0"/>
              </a:rPr>
              <a:t>, А.П. Ершова,  В.М. </a:t>
            </a:r>
            <a:r>
              <a:rPr lang="ru-RU" dirty="0" err="1" smtClean="0">
                <a:latin typeface="Arial Black" pitchFamily="34" charset="0"/>
              </a:rPr>
              <a:t>Букатов</a:t>
            </a:r>
            <a:r>
              <a:rPr lang="ru-RU" dirty="0" smtClean="0">
                <a:latin typeface="Arial Black" pitchFamily="34" charset="0"/>
              </a:rPr>
              <a:t>)</a:t>
            </a:r>
            <a:endParaRPr lang="ru-RU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Задачи </a:t>
            </a:r>
            <a:r>
              <a:rPr lang="ru-RU" dirty="0" err="1" smtClean="0"/>
              <a:t>социоигровой</a:t>
            </a:r>
            <a:r>
              <a:rPr lang="ru-RU" dirty="0" smtClean="0"/>
              <a:t> технологии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Повышение качества образования детей</a:t>
            </a:r>
          </a:p>
          <a:p>
            <a:r>
              <a:rPr lang="ru-RU" dirty="0" smtClean="0"/>
              <a:t>Снятие страха перед деятельностью</a:t>
            </a:r>
          </a:p>
          <a:p>
            <a:r>
              <a:rPr lang="ru-RU" dirty="0" smtClean="0"/>
              <a:t>Развитие индивидуальности, эрудированности и сообразительности детей</a:t>
            </a:r>
          </a:p>
          <a:p>
            <a:r>
              <a:rPr lang="ru-RU" dirty="0" smtClean="0"/>
              <a:t>Развитие у детей умений элементарного самоконтроля и </a:t>
            </a:r>
            <a:r>
              <a:rPr lang="ru-RU" dirty="0" err="1" smtClean="0"/>
              <a:t>саморегуляции</a:t>
            </a:r>
            <a:r>
              <a:rPr lang="ru-RU" dirty="0" smtClean="0"/>
              <a:t> своих действий, взаимоотношений с окружающими</a:t>
            </a:r>
          </a:p>
          <a:p>
            <a:r>
              <a:rPr lang="ru-RU" dirty="0" smtClean="0"/>
              <a:t>Формирование у детей навыка слаженной работы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9 правил </a:t>
            </a:r>
            <a:r>
              <a:rPr lang="ru-RU" dirty="0" err="1" smtClean="0"/>
              <a:t>социоигровых</a:t>
            </a:r>
            <a:r>
              <a:rPr lang="ru-RU" dirty="0" smtClean="0"/>
              <a:t> подходов к педагогике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Позиция воспитателя: воспитатель – равноправный партнер</a:t>
            </a:r>
          </a:p>
          <a:p>
            <a:r>
              <a:rPr lang="ru-RU" dirty="0" smtClean="0"/>
              <a:t>Снятие судейской роли с педагога способствует снятию страха ошибки</a:t>
            </a:r>
          </a:p>
          <a:p>
            <a:r>
              <a:rPr lang="ru-RU" dirty="0" smtClean="0"/>
              <a:t>Свобода и самостоятельность детей в выборе </a:t>
            </a:r>
            <a:r>
              <a:rPr lang="ru-RU" dirty="0" err="1" smtClean="0"/>
              <a:t>ЗУНов</a:t>
            </a:r>
            <a:endParaRPr lang="ru-RU" dirty="0" smtClean="0"/>
          </a:p>
          <a:p>
            <a:r>
              <a:rPr lang="ru-RU" dirty="0" smtClean="0"/>
              <a:t>Смена мизансцен, т.е обстановки </a:t>
            </a:r>
          </a:p>
          <a:p>
            <a:r>
              <a:rPr lang="ru-RU" dirty="0" smtClean="0"/>
              <a:t>Ориентация на индивидуальные открытия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9 правил </a:t>
            </a:r>
            <a:r>
              <a:rPr lang="ru-RU" dirty="0" err="1" smtClean="0"/>
              <a:t>социоигровых</a:t>
            </a:r>
            <a:r>
              <a:rPr lang="ru-RU" dirty="0" smtClean="0"/>
              <a:t> подходов к педагогике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То, что трудно – интересно</a:t>
            </a:r>
          </a:p>
          <a:p>
            <a:r>
              <a:rPr lang="ru-RU" dirty="0" smtClean="0"/>
              <a:t>Движение или активность</a:t>
            </a:r>
          </a:p>
          <a:p>
            <a:r>
              <a:rPr lang="ru-RU" dirty="0" smtClean="0"/>
              <a:t>Жизнь детей в малых группах</a:t>
            </a:r>
          </a:p>
          <a:p>
            <a:r>
              <a:rPr lang="ru-RU" dirty="0" smtClean="0"/>
              <a:t>Принцип полифонии: за 133 зайцами погонишься, глядишь и наловишь с десяток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Ключевые идеи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Основная идея технологии – организация собственной деятельности детей. </a:t>
            </a:r>
            <a:r>
              <a:rPr lang="ru-RU" b="1" dirty="0" smtClean="0"/>
              <a:t>Собственная деятельность </a:t>
            </a:r>
            <a:r>
              <a:rPr lang="ru-RU" dirty="0" smtClean="0"/>
              <a:t>– это  та деятельность, которой  ребенок хочет заниматься и в которой он:  делает, слушает смотрит и говорит.</a:t>
            </a:r>
          </a:p>
          <a:p>
            <a:r>
              <a:rPr lang="ru-RU" dirty="0" err="1" smtClean="0"/>
              <a:t>сПАРТАнское</a:t>
            </a:r>
            <a:r>
              <a:rPr lang="ru-RU" dirty="0" smtClean="0"/>
              <a:t> воспитание (</a:t>
            </a:r>
            <a:r>
              <a:rPr lang="ru-RU" dirty="0" err="1" smtClean="0"/>
              <a:t>двигание</a:t>
            </a:r>
            <a:r>
              <a:rPr lang="ru-RU" dirty="0" smtClean="0"/>
              <a:t> парт)</a:t>
            </a:r>
          </a:p>
          <a:p>
            <a:r>
              <a:rPr lang="ru-RU" dirty="0" smtClean="0"/>
              <a:t>ИДИ от детей</a:t>
            </a:r>
          </a:p>
          <a:p>
            <a:r>
              <a:rPr lang="ru-RU" dirty="0" smtClean="0"/>
              <a:t>Вместе мы – сила</a:t>
            </a:r>
          </a:p>
          <a:p>
            <a:r>
              <a:rPr lang="ru-RU" dirty="0" smtClean="0"/>
              <a:t>Нам не дано предугадать, как наше слово отзовется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Классификация игр </a:t>
            </a:r>
            <a:r>
              <a:rPr lang="ru-RU" dirty="0" err="1" smtClean="0"/>
              <a:t>социоигровой</a:t>
            </a:r>
            <a:r>
              <a:rPr lang="ru-RU" dirty="0" smtClean="0"/>
              <a:t> направленности</a:t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8115330" cy="39005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71594"/>
                <a:gridCol w="1643074"/>
                <a:gridCol w="1754530"/>
                <a:gridCol w="2031684"/>
                <a:gridCol w="1214448"/>
              </a:tblGrid>
              <a:tr h="1866841">
                <a:tc>
                  <a:txBody>
                    <a:bodyPr/>
                    <a:lstStyle/>
                    <a:p>
                      <a:r>
                        <a:rPr lang="ru-RU" dirty="0" smtClean="0"/>
                        <a:t>Для рабочего настроя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Разминки (разрядки)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Для</a:t>
                      </a:r>
                      <a:r>
                        <a:rPr lang="ru-RU" baseline="0" dirty="0" smtClean="0"/>
                        <a:t> приобщения к делу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Творческое </a:t>
                      </a:r>
                      <a:r>
                        <a:rPr lang="ru-RU" dirty="0" err="1" smtClean="0"/>
                        <a:t>самоутвержде-ние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На</a:t>
                      </a:r>
                      <a:r>
                        <a:rPr lang="ru-RU" baseline="0" dirty="0" smtClean="0"/>
                        <a:t> воле</a:t>
                      </a:r>
                      <a:endParaRPr lang="ru-RU" dirty="0"/>
                    </a:p>
                  </a:txBody>
                  <a:tcPr/>
                </a:tc>
              </a:tr>
              <a:tr h="2033661">
                <a:tc>
                  <a:txBody>
                    <a:bodyPr/>
                    <a:lstStyle/>
                    <a:p>
                      <a:r>
                        <a:rPr lang="ru-RU" dirty="0" smtClean="0"/>
                        <a:t>Пробудить интерес детей друг к другу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Элемент 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baseline="0" dirty="0" err="1" smtClean="0"/>
                        <a:t>соревнова-ния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baseline="0" dirty="0" smtClean="0"/>
                        <a:t>и смешного </a:t>
                      </a:r>
                      <a:r>
                        <a:rPr lang="ru-RU" baseline="0" dirty="0" smtClean="0"/>
                        <a:t>выигрыша, доступность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Для усвоения или закрепления учебного материала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Художественно-исполнительский результат действия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Простор и свобода </a:t>
                      </a:r>
                      <a:r>
                        <a:rPr lang="ru-RU" dirty="0" err="1" smtClean="0"/>
                        <a:t>передви-жения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/>
            <a:endParaRPr lang="ru-RU" sz="4000" dirty="0" smtClean="0">
              <a:latin typeface="Arial Black" pitchFamily="34" charset="0"/>
            </a:endParaRPr>
          </a:p>
          <a:p>
            <a:pPr algn="ctr"/>
            <a:endParaRPr lang="ru-RU" sz="4000" dirty="0" smtClean="0">
              <a:latin typeface="Arial Black" pitchFamily="34" charset="0"/>
            </a:endParaRPr>
          </a:p>
          <a:p>
            <a:pPr algn="ctr"/>
            <a:r>
              <a:rPr lang="ru-RU" sz="4000" dirty="0" smtClean="0">
                <a:latin typeface="Arial Black" pitchFamily="34" charset="0"/>
              </a:rPr>
              <a:t>Спасибо за внимание</a:t>
            </a:r>
            <a:endParaRPr lang="ru-RU" sz="4000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223</TotalTime>
  <Words>229</Words>
  <PresentationFormat>Экран (4:3)</PresentationFormat>
  <Paragraphs>39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Эркер</vt:lpstr>
      <vt:lpstr>Игры социоигровой направленности</vt:lpstr>
      <vt:lpstr>Задачи социоигровой технологии</vt:lpstr>
      <vt:lpstr>9 правил социоигровых подходов к педагогике</vt:lpstr>
      <vt:lpstr>9 правил социоигровых подходов к педагогике</vt:lpstr>
      <vt:lpstr>Ключевые идеи</vt:lpstr>
      <vt:lpstr>Классификация игр социоигровой направленности 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Игры социоигровой направленности</dc:title>
  <cp:lastModifiedBy>Надежда</cp:lastModifiedBy>
  <cp:revision>9</cp:revision>
  <dcterms:modified xsi:type="dcterms:W3CDTF">2011-11-10T09:27:24Z</dcterms:modified>
</cp:coreProperties>
</file>