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1" r:id="rId2"/>
    <p:sldMasterId id="2147483817" r:id="rId3"/>
  </p:sldMasterIdLst>
  <p:notesMasterIdLst>
    <p:notesMasterId r:id="rId19"/>
  </p:notesMasterIdLst>
  <p:sldIdLst>
    <p:sldId id="283" r:id="rId4"/>
    <p:sldId id="308" r:id="rId5"/>
    <p:sldId id="285" r:id="rId6"/>
    <p:sldId id="309" r:id="rId7"/>
    <p:sldId id="310" r:id="rId8"/>
    <p:sldId id="313" r:id="rId9"/>
    <p:sldId id="315" r:id="rId10"/>
    <p:sldId id="311" r:id="rId11"/>
    <p:sldId id="290" r:id="rId12"/>
    <p:sldId id="294" r:id="rId13"/>
    <p:sldId id="300" r:id="rId14"/>
    <p:sldId id="296" r:id="rId15"/>
    <p:sldId id="301" r:id="rId16"/>
    <p:sldId id="312" r:id="rId17"/>
    <p:sldId id="30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603" autoAdjust="0"/>
    <p:restoredTop sz="94660"/>
  </p:normalViewPr>
  <p:slideViewPr>
    <p:cSldViewPr>
      <p:cViewPr>
        <p:scale>
          <a:sx n="43" d="100"/>
          <a:sy n="43" d="100"/>
        </p:scale>
        <p:origin x="-1932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AA19BA-36CE-47F0-BB52-1438B6BBB1C0}" type="doc">
      <dgm:prSet loTypeId="urn:microsoft.com/office/officeart/2008/layout/RadialCluster" loCatId="cycle" qsTypeId="urn:microsoft.com/office/officeart/2005/8/quickstyle/simple1#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D496F05-32C2-4020-B73E-7A0899300AAB}">
      <dgm:prSet phldrT="[Текст]"/>
      <dgm:spPr>
        <a:ln>
          <a:solidFill>
            <a:srgbClr val="00B05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Авторские детские проекты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1C055A-0094-4DE5-BE39-20F7994A975E}" type="parTrans" cxnId="{86E0D4A1-6737-45CE-9915-5CF300A890E9}">
      <dgm:prSet/>
      <dgm:spPr/>
      <dgm:t>
        <a:bodyPr/>
        <a:lstStyle/>
        <a:p>
          <a:endParaRPr lang="ru-RU"/>
        </a:p>
      </dgm:t>
    </dgm:pt>
    <dgm:pt modelId="{6DD13565-9F9B-489C-8114-EB7825F4E0B7}" type="sibTrans" cxnId="{86E0D4A1-6737-45CE-9915-5CF300A890E9}">
      <dgm:prSet/>
      <dgm:spPr/>
      <dgm:t>
        <a:bodyPr/>
        <a:lstStyle/>
        <a:p>
          <a:endParaRPr lang="ru-RU"/>
        </a:p>
      </dgm:t>
    </dgm:pt>
    <dgm:pt modelId="{0FD10710-D252-4976-9D22-2F1CBBF5914F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32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Зачем быть сильными и ловкими?</a:t>
          </a:r>
          <a:endParaRPr lang="ru-RU" sz="32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14731C-EB21-43A5-A516-E3E60E4A9482}" type="parTrans" cxnId="{303CAEC8-CA85-4E0B-992B-12667075023B}">
      <dgm:prSet/>
      <dgm:spPr/>
      <dgm:t>
        <a:bodyPr/>
        <a:lstStyle/>
        <a:p>
          <a:endParaRPr lang="ru-RU"/>
        </a:p>
      </dgm:t>
    </dgm:pt>
    <dgm:pt modelId="{F50358A8-B765-48B6-B2DD-762897F0EFA6}" type="sibTrans" cxnId="{303CAEC8-CA85-4E0B-992B-12667075023B}">
      <dgm:prSet/>
      <dgm:spPr/>
      <dgm:t>
        <a:bodyPr/>
        <a:lstStyle/>
        <a:p>
          <a:endParaRPr lang="ru-RU"/>
        </a:p>
      </dgm:t>
    </dgm:pt>
    <dgm:pt modelId="{93FE08AE-0950-444F-87D3-FB5BC1F8ADE1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32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Что такое мышцы? </a:t>
          </a:r>
          <a:endParaRPr lang="ru-RU" sz="32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A9EF05-BA71-4543-93F6-1A77FFCE9E64}" type="parTrans" cxnId="{7DAD205D-B2B3-4CEB-BF0D-E5543AEADEEF}">
      <dgm:prSet/>
      <dgm:spPr/>
      <dgm:t>
        <a:bodyPr/>
        <a:lstStyle/>
        <a:p>
          <a:endParaRPr lang="ru-RU"/>
        </a:p>
      </dgm:t>
    </dgm:pt>
    <dgm:pt modelId="{B67219EA-082B-4F0F-9CAF-B676E014AABF}" type="sibTrans" cxnId="{7DAD205D-B2B3-4CEB-BF0D-E5543AEADEEF}">
      <dgm:prSet/>
      <dgm:spPr/>
      <dgm:t>
        <a:bodyPr/>
        <a:lstStyle/>
        <a:p>
          <a:endParaRPr lang="ru-RU"/>
        </a:p>
      </dgm:t>
    </dgm:pt>
    <dgm:pt modelId="{DD89B689-FBDC-4072-A7A0-640450D8D31E}">
      <dgm:prSet phldrT="[Текст]"/>
      <dgm:spPr>
        <a:ln>
          <a:solidFill>
            <a:schemeClr val="accent5"/>
          </a:solidFill>
        </a:ln>
      </dgm:spPr>
      <dgm:t>
        <a:bodyPr/>
        <a:lstStyle/>
        <a:p>
          <a:r>
            <a:rPr lang="ru-RU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Чем поможет скакалка?</a:t>
          </a:r>
          <a:endParaRPr lang="ru-RU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A0D853-A86C-4B9D-A5C5-40C9A0E4E703}" type="parTrans" cxnId="{E765286E-31E3-46E7-8DB7-B1B141A9C276}">
      <dgm:prSet/>
      <dgm:spPr/>
      <dgm:t>
        <a:bodyPr/>
        <a:lstStyle/>
        <a:p>
          <a:endParaRPr lang="ru-RU"/>
        </a:p>
      </dgm:t>
    </dgm:pt>
    <dgm:pt modelId="{7CBACE41-C023-4D63-867A-C2FD0BDD04AC}" type="sibTrans" cxnId="{E765286E-31E3-46E7-8DB7-B1B141A9C276}">
      <dgm:prSet/>
      <dgm:spPr/>
      <dgm:t>
        <a:bodyPr/>
        <a:lstStyle/>
        <a:p>
          <a:endParaRPr lang="ru-RU"/>
        </a:p>
      </dgm:t>
    </dgm:pt>
    <dgm:pt modelId="{4E5EB2C2-271C-4CAC-A5E6-7AB7DE1100D4}">
      <dgm:prSet phldrT="[Текст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ru-RU" sz="32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Зарядка для друзей   </a:t>
          </a:r>
          <a:endParaRPr lang="ru-RU" sz="32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EDCE38-8779-44C4-9A7A-C5BA9894991B}" type="parTrans" cxnId="{24FFDDB1-4746-47E4-A2AC-D6FFDA94AD9A}">
      <dgm:prSet/>
      <dgm:spPr/>
      <dgm:t>
        <a:bodyPr/>
        <a:lstStyle/>
        <a:p>
          <a:endParaRPr lang="ru-RU"/>
        </a:p>
      </dgm:t>
    </dgm:pt>
    <dgm:pt modelId="{F8B9828C-B4D7-4C0B-A11E-23C84C985AE1}" type="sibTrans" cxnId="{24FFDDB1-4746-47E4-A2AC-D6FFDA94AD9A}">
      <dgm:prSet/>
      <dgm:spPr/>
      <dgm:t>
        <a:bodyPr/>
        <a:lstStyle/>
        <a:p>
          <a:endParaRPr lang="ru-RU"/>
        </a:p>
      </dgm:t>
    </dgm:pt>
    <dgm:pt modelId="{E2B94E4C-0B71-4A43-B55D-DBADEB55E346}">
      <dgm:prSet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ru-RU" sz="32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Почему лыжи скользят?</a:t>
          </a:r>
          <a:endParaRPr lang="ru-RU" sz="32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2AFB7B-52E8-4008-8A6C-B42C743922D3}" type="parTrans" cxnId="{4467241E-8D63-40EA-9F23-A3AB60030D77}">
      <dgm:prSet/>
      <dgm:spPr/>
      <dgm:t>
        <a:bodyPr/>
        <a:lstStyle/>
        <a:p>
          <a:endParaRPr lang="ru-RU"/>
        </a:p>
      </dgm:t>
    </dgm:pt>
    <dgm:pt modelId="{4EE0864D-A71A-4E40-8656-3FABCDBAE211}" type="sibTrans" cxnId="{4467241E-8D63-40EA-9F23-A3AB60030D77}">
      <dgm:prSet/>
      <dgm:spPr/>
      <dgm:t>
        <a:bodyPr/>
        <a:lstStyle/>
        <a:p>
          <a:endParaRPr lang="ru-RU"/>
        </a:p>
      </dgm:t>
    </dgm:pt>
    <dgm:pt modelId="{5DA3109A-B84F-49E8-B569-F41D6A759241}">
      <dgm:prSet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32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Животные-олимпийцы</a:t>
          </a:r>
          <a:endParaRPr lang="ru-RU" sz="32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663960-023E-46B7-A153-7A971BA2951B}" type="parTrans" cxnId="{A254C413-7865-471C-861A-5B3E45160123}">
      <dgm:prSet/>
      <dgm:spPr/>
      <dgm:t>
        <a:bodyPr/>
        <a:lstStyle/>
        <a:p>
          <a:endParaRPr lang="ru-RU"/>
        </a:p>
      </dgm:t>
    </dgm:pt>
    <dgm:pt modelId="{AA6CABD7-7540-48C0-8A81-D83435C27D12}" type="sibTrans" cxnId="{A254C413-7865-471C-861A-5B3E45160123}">
      <dgm:prSet/>
      <dgm:spPr/>
      <dgm:t>
        <a:bodyPr/>
        <a:lstStyle/>
        <a:p>
          <a:endParaRPr lang="ru-RU"/>
        </a:p>
      </dgm:t>
    </dgm:pt>
    <dgm:pt modelId="{21046742-32EF-48F6-B5F9-1D24B3044CFE}" type="pres">
      <dgm:prSet presAssocID="{0EAA19BA-36CE-47F0-BB52-1438B6BBB1C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16C993C-EF76-4AFC-A400-5D2C7E739A35}" type="pres">
      <dgm:prSet presAssocID="{1D496F05-32C2-4020-B73E-7A0899300AAB}" presName="singleCycle" presStyleCnt="0"/>
      <dgm:spPr/>
      <dgm:t>
        <a:bodyPr/>
        <a:lstStyle/>
        <a:p>
          <a:endParaRPr lang="ru-RU"/>
        </a:p>
      </dgm:t>
    </dgm:pt>
    <dgm:pt modelId="{75A15322-709C-408F-B7C6-F7EF4BF41F12}" type="pres">
      <dgm:prSet presAssocID="{1D496F05-32C2-4020-B73E-7A0899300AAB}" presName="singleCenter" presStyleLbl="node1" presStyleIdx="0" presStyleCnt="7" custScaleX="120696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360F4D5D-3C16-4F70-9832-85F076040B9A}" type="pres">
      <dgm:prSet presAssocID="{7214731C-EB21-43A5-A516-E3E60E4A9482}" presName="Name56" presStyleLbl="parChTrans1D2" presStyleIdx="0" presStyleCnt="6"/>
      <dgm:spPr/>
      <dgm:t>
        <a:bodyPr/>
        <a:lstStyle/>
        <a:p>
          <a:endParaRPr lang="ru-RU"/>
        </a:p>
      </dgm:t>
    </dgm:pt>
    <dgm:pt modelId="{8A0B2B83-0964-4B8C-AE94-AE29A56480BF}" type="pres">
      <dgm:prSet presAssocID="{0FD10710-D252-4976-9D22-2F1CBBF5914F}" presName="text0" presStyleLbl="node1" presStyleIdx="1" presStyleCnt="7" custScaleX="276224" custScaleY="99996" custRadScaleRad="89412" custRadScaleInc="2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FE87A-2016-42F1-8850-B7E9B1F87753}" type="pres">
      <dgm:prSet presAssocID="{B8A9EF05-BA71-4543-93F6-1A77FFCE9E64}" presName="Name56" presStyleLbl="parChTrans1D2" presStyleIdx="1" presStyleCnt="6"/>
      <dgm:spPr/>
      <dgm:t>
        <a:bodyPr/>
        <a:lstStyle/>
        <a:p>
          <a:endParaRPr lang="ru-RU"/>
        </a:p>
      </dgm:t>
    </dgm:pt>
    <dgm:pt modelId="{7381C426-A6E6-490F-B373-B5EC31B92D74}" type="pres">
      <dgm:prSet presAssocID="{93FE08AE-0950-444F-87D3-FB5BC1F8ADE1}" presName="text0" presStyleLbl="node1" presStyleIdx="2" presStyleCnt="7" custScaleX="200103" custRadScaleRad="121336" custRadScaleInc="38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55959-81BA-42F4-8EA5-037B7B589249}" type="pres">
      <dgm:prSet presAssocID="{F4663960-023E-46B7-A153-7A971BA2951B}" presName="Name56" presStyleLbl="parChTrans1D2" presStyleIdx="2" presStyleCnt="6"/>
      <dgm:spPr/>
      <dgm:t>
        <a:bodyPr/>
        <a:lstStyle/>
        <a:p>
          <a:endParaRPr lang="ru-RU"/>
        </a:p>
      </dgm:t>
    </dgm:pt>
    <dgm:pt modelId="{A9F34C08-5B29-4174-915F-9CF92663ED40}" type="pres">
      <dgm:prSet presAssocID="{5DA3109A-B84F-49E8-B569-F41D6A759241}" presName="text0" presStyleLbl="node1" presStyleIdx="3" presStyleCnt="7" custScaleX="198334" custRadScaleRad="116991" custRadScaleInc="-70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EFFDA-777D-4167-AD78-E8C1BC14589F}" type="pres">
      <dgm:prSet presAssocID="{66A0D853-A86C-4B9D-A5C5-40C9A0E4E703}" presName="Name56" presStyleLbl="parChTrans1D2" presStyleIdx="3" presStyleCnt="6"/>
      <dgm:spPr/>
      <dgm:t>
        <a:bodyPr/>
        <a:lstStyle/>
        <a:p>
          <a:endParaRPr lang="ru-RU"/>
        </a:p>
      </dgm:t>
    </dgm:pt>
    <dgm:pt modelId="{DCC89A44-75C4-4333-B477-2D249BAF75F3}" type="pres">
      <dgm:prSet presAssocID="{DD89B689-FBDC-4072-A7A0-640450D8D31E}" presName="text0" presStyleLbl="node1" presStyleIdx="4" presStyleCnt="7" custScaleX="275143" custRadScaleRad="87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B9483-DB4A-431D-9369-873F4DA3457B}" type="pres">
      <dgm:prSet presAssocID="{7C2AFB7B-52E8-4008-8A6C-B42C743922D3}" presName="Name56" presStyleLbl="parChTrans1D2" presStyleIdx="4" presStyleCnt="6"/>
      <dgm:spPr/>
      <dgm:t>
        <a:bodyPr/>
        <a:lstStyle/>
        <a:p>
          <a:endParaRPr lang="ru-RU"/>
        </a:p>
      </dgm:t>
    </dgm:pt>
    <dgm:pt modelId="{EC4AF47E-D30B-48A1-850C-D577C66B0041}" type="pres">
      <dgm:prSet presAssocID="{E2B94E4C-0B71-4A43-B55D-DBADEB55E346}" presName="text0" presStyleLbl="node1" presStyleIdx="5" presStyleCnt="7" custScaleX="210264" custRadScaleRad="111271" custRadScaleInc="69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F5DA2-065D-4DA0-A7CA-7EA0F8B9CCD3}" type="pres">
      <dgm:prSet presAssocID="{6CEDCE38-8779-44C4-9A7A-C5BA9894991B}" presName="Name56" presStyleLbl="parChTrans1D2" presStyleIdx="5" presStyleCnt="6"/>
      <dgm:spPr/>
      <dgm:t>
        <a:bodyPr/>
        <a:lstStyle/>
        <a:p>
          <a:endParaRPr lang="ru-RU"/>
        </a:p>
      </dgm:t>
    </dgm:pt>
    <dgm:pt modelId="{DC4AA14D-BCC6-42D6-8B61-BD30C126400D}" type="pres">
      <dgm:prSet presAssocID="{4E5EB2C2-271C-4CAC-A5E6-7AB7DE1100D4}" presName="text0" presStyleLbl="node1" presStyleIdx="6" presStyleCnt="7" custScaleX="201900" custRadScaleRad="117906" custRadScaleInc="-36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54C413-7865-471C-861A-5B3E45160123}" srcId="{1D496F05-32C2-4020-B73E-7A0899300AAB}" destId="{5DA3109A-B84F-49E8-B569-F41D6A759241}" srcOrd="2" destOrd="0" parTransId="{F4663960-023E-46B7-A153-7A971BA2951B}" sibTransId="{AA6CABD7-7540-48C0-8A81-D83435C27D12}"/>
    <dgm:cxn modelId="{5626B0F4-1088-489B-AB15-04E348D66C13}" type="presOf" srcId="{4E5EB2C2-271C-4CAC-A5E6-7AB7DE1100D4}" destId="{DC4AA14D-BCC6-42D6-8B61-BD30C126400D}" srcOrd="0" destOrd="0" presId="urn:microsoft.com/office/officeart/2008/layout/RadialCluster"/>
    <dgm:cxn modelId="{4E519D8E-E8B9-4736-B25F-9254D13E8461}" type="presOf" srcId="{1D496F05-32C2-4020-B73E-7A0899300AAB}" destId="{75A15322-709C-408F-B7C6-F7EF4BF41F12}" srcOrd="0" destOrd="0" presId="urn:microsoft.com/office/officeart/2008/layout/RadialCluster"/>
    <dgm:cxn modelId="{E765286E-31E3-46E7-8DB7-B1B141A9C276}" srcId="{1D496F05-32C2-4020-B73E-7A0899300AAB}" destId="{DD89B689-FBDC-4072-A7A0-640450D8D31E}" srcOrd="3" destOrd="0" parTransId="{66A0D853-A86C-4B9D-A5C5-40C9A0E4E703}" sibTransId="{7CBACE41-C023-4D63-867A-C2FD0BDD04AC}"/>
    <dgm:cxn modelId="{303CAEC8-CA85-4E0B-992B-12667075023B}" srcId="{1D496F05-32C2-4020-B73E-7A0899300AAB}" destId="{0FD10710-D252-4976-9D22-2F1CBBF5914F}" srcOrd="0" destOrd="0" parTransId="{7214731C-EB21-43A5-A516-E3E60E4A9482}" sibTransId="{F50358A8-B765-48B6-B2DD-762897F0EFA6}"/>
    <dgm:cxn modelId="{B12CB08D-DF1B-4C0D-8D8A-39928415E09A}" type="presOf" srcId="{66A0D853-A86C-4B9D-A5C5-40C9A0E4E703}" destId="{242EFFDA-777D-4167-AD78-E8C1BC14589F}" srcOrd="0" destOrd="0" presId="urn:microsoft.com/office/officeart/2008/layout/RadialCluster"/>
    <dgm:cxn modelId="{F430E6A8-1EE2-4612-A115-EF9C06467027}" type="presOf" srcId="{5DA3109A-B84F-49E8-B569-F41D6A759241}" destId="{A9F34C08-5B29-4174-915F-9CF92663ED40}" srcOrd="0" destOrd="0" presId="urn:microsoft.com/office/officeart/2008/layout/RadialCluster"/>
    <dgm:cxn modelId="{C328B083-5FDB-4676-8685-616844C6DA5A}" type="presOf" srcId="{93FE08AE-0950-444F-87D3-FB5BC1F8ADE1}" destId="{7381C426-A6E6-490F-B373-B5EC31B92D74}" srcOrd="0" destOrd="0" presId="urn:microsoft.com/office/officeart/2008/layout/RadialCluster"/>
    <dgm:cxn modelId="{9A51006A-2415-48CB-85B2-BA98964EEC69}" type="presOf" srcId="{7214731C-EB21-43A5-A516-E3E60E4A9482}" destId="{360F4D5D-3C16-4F70-9832-85F076040B9A}" srcOrd="0" destOrd="0" presId="urn:microsoft.com/office/officeart/2008/layout/RadialCluster"/>
    <dgm:cxn modelId="{7BE28E79-9D26-4339-9468-D4276DE24081}" type="presOf" srcId="{F4663960-023E-46B7-A153-7A971BA2951B}" destId="{E4555959-81BA-42F4-8EA5-037B7B589249}" srcOrd="0" destOrd="0" presId="urn:microsoft.com/office/officeart/2008/layout/RadialCluster"/>
    <dgm:cxn modelId="{7DAD205D-B2B3-4CEB-BF0D-E5543AEADEEF}" srcId="{1D496F05-32C2-4020-B73E-7A0899300AAB}" destId="{93FE08AE-0950-444F-87D3-FB5BC1F8ADE1}" srcOrd="1" destOrd="0" parTransId="{B8A9EF05-BA71-4543-93F6-1A77FFCE9E64}" sibTransId="{B67219EA-082B-4F0F-9CAF-B676E014AABF}"/>
    <dgm:cxn modelId="{DCF2EBA7-C8A1-4FAE-99FD-38AEDFB0734A}" type="presOf" srcId="{DD89B689-FBDC-4072-A7A0-640450D8D31E}" destId="{DCC89A44-75C4-4333-B477-2D249BAF75F3}" srcOrd="0" destOrd="0" presId="urn:microsoft.com/office/officeart/2008/layout/RadialCluster"/>
    <dgm:cxn modelId="{47C207AE-FFEE-4396-B207-AE4E07DFE5C9}" type="presOf" srcId="{0EAA19BA-36CE-47F0-BB52-1438B6BBB1C0}" destId="{21046742-32EF-48F6-B5F9-1D24B3044CFE}" srcOrd="0" destOrd="0" presId="urn:microsoft.com/office/officeart/2008/layout/RadialCluster"/>
    <dgm:cxn modelId="{98819852-0429-4B2B-8106-2DFDA49DEE53}" type="presOf" srcId="{7C2AFB7B-52E8-4008-8A6C-B42C743922D3}" destId="{ACDB9483-DB4A-431D-9369-873F4DA3457B}" srcOrd="0" destOrd="0" presId="urn:microsoft.com/office/officeart/2008/layout/RadialCluster"/>
    <dgm:cxn modelId="{539F3DDE-D0A5-444F-B3E3-42BC33CCED76}" type="presOf" srcId="{6CEDCE38-8779-44C4-9A7A-C5BA9894991B}" destId="{24BF5DA2-065D-4DA0-A7CA-7EA0F8B9CCD3}" srcOrd="0" destOrd="0" presId="urn:microsoft.com/office/officeart/2008/layout/RadialCluster"/>
    <dgm:cxn modelId="{86E0D4A1-6737-45CE-9915-5CF300A890E9}" srcId="{0EAA19BA-36CE-47F0-BB52-1438B6BBB1C0}" destId="{1D496F05-32C2-4020-B73E-7A0899300AAB}" srcOrd="0" destOrd="0" parTransId="{7C1C055A-0094-4DE5-BE39-20F7994A975E}" sibTransId="{6DD13565-9F9B-489C-8114-EB7825F4E0B7}"/>
    <dgm:cxn modelId="{24FFDDB1-4746-47E4-A2AC-D6FFDA94AD9A}" srcId="{1D496F05-32C2-4020-B73E-7A0899300AAB}" destId="{4E5EB2C2-271C-4CAC-A5E6-7AB7DE1100D4}" srcOrd="5" destOrd="0" parTransId="{6CEDCE38-8779-44C4-9A7A-C5BA9894991B}" sibTransId="{F8B9828C-B4D7-4C0B-A11E-23C84C985AE1}"/>
    <dgm:cxn modelId="{1808CE34-6C30-49C1-AB7F-27A67308CA06}" type="presOf" srcId="{0FD10710-D252-4976-9D22-2F1CBBF5914F}" destId="{8A0B2B83-0964-4B8C-AE94-AE29A56480BF}" srcOrd="0" destOrd="0" presId="urn:microsoft.com/office/officeart/2008/layout/RadialCluster"/>
    <dgm:cxn modelId="{783F461C-61B3-4B9C-902F-301E67E1B04B}" type="presOf" srcId="{B8A9EF05-BA71-4543-93F6-1A77FFCE9E64}" destId="{C03FE87A-2016-42F1-8850-B7E9B1F87753}" srcOrd="0" destOrd="0" presId="urn:microsoft.com/office/officeart/2008/layout/RadialCluster"/>
    <dgm:cxn modelId="{4467241E-8D63-40EA-9F23-A3AB60030D77}" srcId="{1D496F05-32C2-4020-B73E-7A0899300AAB}" destId="{E2B94E4C-0B71-4A43-B55D-DBADEB55E346}" srcOrd="4" destOrd="0" parTransId="{7C2AFB7B-52E8-4008-8A6C-B42C743922D3}" sibTransId="{4EE0864D-A71A-4E40-8656-3FABCDBAE211}"/>
    <dgm:cxn modelId="{95E4976C-8B1C-45B8-A969-94E443C62C87}" type="presOf" srcId="{E2B94E4C-0B71-4A43-B55D-DBADEB55E346}" destId="{EC4AF47E-D30B-48A1-850C-D577C66B0041}" srcOrd="0" destOrd="0" presId="urn:microsoft.com/office/officeart/2008/layout/RadialCluster"/>
    <dgm:cxn modelId="{C00BC0FE-68F9-451E-B1F3-1964D756A1CE}" type="presParOf" srcId="{21046742-32EF-48F6-B5F9-1D24B3044CFE}" destId="{516C993C-EF76-4AFC-A400-5D2C7E739A35}" srcOrd="0" destOrd="0" presId="urn:microsoft.com/office/officeart/2008/layout/RadialCluster"/>
    <dgm:cxn modelId="{C2BD9078-670A-4C1D-8755-93228C47A550}" type="presParOf" srcId="{516C993C-EF76-4AFC-A400-5D2C7E739A35}" destId="{75A15322-709C-408F-B7C6-F7EF4BF41F12}" srcOrd="0" destOrd="0" presId="urn:microsoft.com/office/officeart/2008/layout/RadialCluster"/>
    <dgm:cxn modelId="{6D601AE6-DED0-4E14-A469-B286827D9CD8}" type="presParOf" srcId="{516C993C-EF76-4AFC-A400-5D2C7E739A35}" destId="{360F4D5D-3C16-4F70-9832-85F076040B9A}" srcOrd="1" destOrd="0" presId="urn:microsoft.com/office/officeart/2008/layout/RadialCluster"/>
    <dgm:cxn modelId="{DBD35BE4-3499-435D-AAB9-E37B84414501}" type="presParOf" srcId="{516C993C-EF76-4AFC-A400-5D2C7E739A35}" destId="{8A0B2B83-0964-4B8C-AE94-AE29A56480BF}" srcOrd="2" destOrd="0" presId="urn:microsoft.com/office/officeart/2008/layout/RadialCluster"/>
    <dgm:cxn modelId="{065DCFC1-6394-490D-918D-71951CA82062}" type="presParOf" srcId="{516C993C-EF76-4AFC-A400-5D2C7E739A35}" destId="{C03FE87A-2016-42F1-8850-B7E9B1F87753}" srcOrd="3" destOrd="0" presId="urn:microsoft.com/office/officeart/2008/layout/RadialCluster"/>
    <dgm:cxn modelId="{1561280F-70C4-4AD9-98AF-EAD07E78029F}" type="presParOf" srcId="{516C993C-EF76-4AFC-A400-5D2C7E739A35}" destId="{7381C426-A6E6-490F-B373-B5EC31B92D74}" srcOrd="4" destOrd="0" presId="urn:microsoft.com/office/officeart/2008/layout/RadialCluster"/>
    <dgm:cxn modelId="{3099674C-D9A3-4086-9700-31B258E1AFD3}" type="presParOf" srcId="{516C993C-EF76-4AFC-A400-5D2C7E739A35}" destId="{E4555959-81BA-42F4-8EA5-037B7B589249}" srcOrd="5" destOrd="0" presId="urn:microsoft.com/office/officeart/2008/layout/RadialCluster"/>
    <dgm:cxn modelId="{610D722A-191C-4301-B620-C1C630D1A309}" type="presParOf" srcId="{516C993C-EF76-4AFC-A400-5D2C7E739A35}" destId="{A9F34C08-5B29-4174-915F-9CF92663ED40}" srcOrd="6" destOrd="0" presId="urn:microsoft.com/office/officeart/2008/layout/RadialCluster"/>
    <dgm:cxn modelId="{737ED7FF-AE14-47CE-A15D-AD066D61DB46}" type="presParOf" srcId="{516C993C-EF76-4AFC-A400-5D2C7E739A35}" destId="{242EFFDA-777D-4167-AD78-E8C1BC14589F}" srcOrd="7" destOrd="0" presId="urn:microsoft.com/office/officeart/2008/layout/RadialCluster"/>
    <dgm:cxn modelId="{2644DCB3-1318-4382-97C4-B3A91CA32145}" type="presParOf" srcId="{516C993C-EF76-4AFC-A400-5D2C7E739A35}" destId="{DCC89A44-75C4-4333-B477-2D249BAF75F3}" srcOrd="8" destOrd="0" presId="urn:microsoft.com/office/officeart/2008/layout/RadialCluster"/>
    <dgm:cxn modelId="{35C24709-053A-45D7-8FEA-45867C1641D9}" type="presParOf" srcId="{516C993C-EF76-4AFC-A400-5D2C7E739A35}" destId="{ACDB9483-DB4A-431D-9369-873F4DA3457B}" srcOrd="9" destOrd="0" presId="urn:microsoft.com/office/officeart/2008/layout/RadialCluster"/>
    <dgm:cxn modelId="{04DB8E0D-FB7E-4D5E-9B4F-9228CC2EFA85}" type="presParOf" srcId="{516C993C-EF76-4AFC-A400-5D2C7E739A35}" destId="{EC4AF47E-D30B-48A1-850C-D577C66B0041}" srcOrd="10" destOrd="0" presId="urn:microsoft.com/office/officeart/2008/layout/RadialCluster"/>
    <dgm:cxn modelId="{72089F10-93B2-4D6E-9624-8C6489CF648D}" type="presParOf" srcId="{516C993C-EF76-4AFC-A400-5D2C7E739A35}" destId="{24BF5DA2-065D-4DA0-A7CA-7EA0F8B9CCD3}" srcOrd="11" destOrd="0" presId="urn:microsoft.com/office/officeart/2008/layout/RadialCluster"/>
    <dgm:cxn modelId="{5A36C8B2-654B-4531-826B-F11E7F674903}" type="presParOf" srcId="{516C993C-EF76-4AFC-A400-5D2C7E739A35}" destId="{DC4AA14D-BCC6-42D6-8B61-BD30C126400D}" srcOrd="12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AD9E148-D0E3-4E9B-8BFF-644FDFFFAE06}" type="doc">
      <dgm:prSet loTypeId="urn:microsoft.com/office/officeart/2005/8/layout/pyramid2" loCatId="pyramid" qsTypeId="urn:microsoft.com/office/officeart/2005/8/quickstyle/simple1#8" qsCatId="simple" csTypeId="urn:microsoft.com/office/officeart/2005/8/colors/accent4_2" csCatId="accent4" phldr="1"/>
      <dgm:spPr/>
    </dgm:pt>
    <dgm:pt modelId="{81E3F441-EC22-4314-ABAA-5B99F469F0A7}">
      <dgm:prSet phldrT="[Text]" custT="1"/>
      <dgm:spPr/>
      <dgm:t>
        <a:bodyPr/>
        <a:lstStyle/>
        <a:p>
          <a:pPr algn="just"/>
          <a:r>
            <a:rPr lang="ru-RU" sz="2200" i="1" smtClean="0">
              <a:latin typeface="Book Antiqua" pitchFamily="18" charset="0"/>
            </a:rPr>
            <a:t>  </a:t>
          </a:r>
          <a:endParaRPr lang="en-US" sz="2000" i="1" dirty="0">
            <a:latin typeface="Book Antiqua" pitchFamily="18" charset="0"/>
          </a:endParaRPr>
        </a:p>
      </dgm:t>
    </dgm:pt>
    <dgm:pt modelId="{BE377A27-3C8E-427D-85C3-10FDB2B1ED19}" type="parTrans" cxnId="{39881FB4-75BD-406A-AB3C-11EC803091E7}">
      <dgm:prSet/>
      <dgm:spPr/>
      <dgm:t>
        <a:bodyPr/>
        <a:lstStyle/>
        <a:p>
          <a:endParaRPr lang="en-US"/>
        </a:p>
      </dgm:t>
    </dgm:pt>
    <dgm:pt modelId="{EE0914FA-B2F5-46DC-9D58-DA9BD3441DE6}" type="sibTrans" cxnId="{39881FB4-75BD-406A-AB3C-11EC803091E7}">
      <dgm:prSet/>
      <dgm:spPr/>
      <dgm:t>
        <a:bodyPr/>
        <a:lstStyle/>
        <a:p>
          <a:endParaRPr lang="en-US"/>
        </a:p>
      </dgm:t>
    </dgm:pt>
    <dgm:pt modelId="{3CBF26C4-2274-46D9-8105-AC74DF919430}">
      <dgm:prSet phldrT="[Text]" custT="1"/>
      <dgm:spPr/>
      <dgm:t>
        <a:bodyPr/>
        <a:lstStyle/>
        <a:p>
          <a:pPr algn="just"/>
          <a:r>
            <a:rPr lang="ru-RU" sz="2000" i="1" smtClean="0">
              <a:latin typeface="Book Antiqua" pitchFamily="18" charset="0"/>
            </a:rPr>
            <a:t>.</a:t>
          </a:r>
          <a:endParaRPr lang="en-US" sz="2000" i="1" dirty="0">
            <a:latin typeface="Book Antiqua" pitchFamily="18" charset="0"/>
          </a:endParaRPr>
        </a:p>
      </dgm:t>
    </dgm:pt>
    <dgm:pt modelId="{F5968602-DAD3-47BB-9105-B37F39BD482E}" type="parTrans" cxnId="{D472BFD3-103D-41F0-B956-9A7DBE2A9025}">
      <dgm:prSet/>
      <dgm:spPr/>
      <dgm:t>
        <a:bodyPr/>
        <a:lstStyle/>
        <a:p>
          <a:endParaRPr lang="en-US"/>
        </a:p>
      </dgm:t>
    </dgm:pt>
    <dgm:pt modelId="{F5F39B98-01B1-4A10-9A2F-523BBA2434AE}" type="sibTrans" cxnId="{D472BFD3-103D-41F0-B956-9A7DBE2A9025}">
      <dgm:prSet/>
      <dgm:spPr/>
      <dgm:t>
        <a:bodyPr/>
        <a:lstStyle/>
        <a:p>
          <a:endParaRPr lang="en-US"/>
        </a:p>
      </dgm:t>
    </dgm:pt>
    <dgm:pt modelId="{B5DED4B4-F3AF-4372-8B50-FCED6E78F236}">
      <dgm:prSet custT="1"/>
      <dgm:spPr/>
      <dgm:t>
        <a:bodyPr/>
        <a:lstStyle/>
        <a:p>
          <a:pPr algn="just"/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525A6F9F-EDA4-42D1-B420-2E570B1A8E44}" type="parTrans" cxnId="{029FD91E-4AB1-44BF-9B06-776D4F504D46}">
      <dgm:prSet/>
      <dgm:spPr/>
      <dgm:t>
        <a:bodyPr/>
        <a:lstStyle/>
        <a:p>
          <a:endParaRPr lang="ru-RU"/>
        </a:p>
      </dgm:t>
    </dgm:pt>
    <dgm:pt modelId="{D488AFC8-F167-49B7-9C72-6A43D1792500}" type="sibTrans" cxnId="{029FD91E-4AB1-44BF-9B06-776D4F504D46}">
      <dgm:prSet/>
      <dgm:spPr/>
      <dgm:t>
        <a:bodyPr/>
        <a:lstStyle/>
        <a:p>
          <a:endParaRPr lang="ru-RU"/>
        </a:p>
      </dgm:t>
    </dgm:pt>
    <dgm:pt modelId="{34B623F8-4840-42D2-9944-9782AE9D665A}" type="pres">
      <dgm:prSet presAssocID="{4AD9E148-D0E3-4E9B-8BFF-644FDFFFAE06}" presName="compositeShape" presStyleCnt="0">
        <dgm:presLayoutVars>
          <dgm:dir/>
          <dgm:resizeHandles/>
        </dgm:presLayoutVars>
      </dgm:prSet>
      <dgm:spPr/>
    </dgm:pt>
    <dgm:pt modelId="{3DD47DA1-DFC8-4906-B920-C0935D608990}" type="pres">
      <dgm:prSet presAssocID="{4AD9E148-D0E3-4E9B-8BFF-644FDFFFAE06}" presName="pyramid" presStyleLbl="node1" presStyleIdx="0" presStyleCnt="1" custFlipVert="1" custScaleX="69383" custScaleY="99628" custLinFactNeighborX="-10602"/>
      <dgm:spPr/>
    </dgm:pt>
    <dgm:pt modelId="{0283470B-9461-488F-89B4-EE5DDCDCCCB5}" type="pres">
      <dgm:prSet presAssocID="{4AD9E148-D0E3-4E9B-8BFF-644FDFFFAE06}" presName="theList" presStyleCnt="0"/>
      <dgm:spPr/>
    </dgm:pt>
    <dgm:pt modelId="{E4617F01-E386-40A8-B410-A33F322DF477}" type="pres">
      <dgm:prSet presAssocID="{81E3F441-EC22-4314-ABAA-5B99F469F0A7}" presName="aNode" presStyleLbl="fgAcc1" presStyleIdx="0" presStyleCnt="3" custScaleX="200298" custScaleY="186456" custLinFactY="-25273" custLinFactNeighborX="3285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C92DF-8028-43A5-9C39-93BA07628245}" type="pres">
      <dgm:prSet presAssocID="{81E3F441-EC22-4314-ABAA-5B99F469F0A7}" presName="aSpace" presStyleCnt="0"/>
      <dgm:spPr/>
    </dgm:pt>
    <dgm:pt modelId="{0FF4C811-DA62-4E83-A53A-3D4E471B319A}" type="pres">
      <dgm:prSet presAssocID="{3CBF26C4-2274-46D9-8105-AC74DF919430}" presName="aNode" presStyleLbl="fgAcc1" presStyleIdx="1" presStyleCnt="3" custScaleX="200267" custScaleY="211134" custLinFactY="3232" custLinFactNeighborX="3307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4C945-94F7-40BC-A5BA-42628901194A}" type="pres">
      <dgm:prSet presAssocID="{3CBF26C4-2274-46D9-8105-AC74DF919430}" presName="aSpace" presStyleCnt="0"/>
      <dgm:spPr/>
    </dgm:pt>
    <dgm:pt modelId="{B9AA45B7-1566-46A6-9E2B-32093E82B6E8}" type="pres">
      <dgm:prSet presAssocID="{B5DED4B4-F3AF-4372-8B50-FCED6E78F236}" presName="aNode" presStyleLbl="fgAcc1" presStyleIdx="2" presStyleCnt="3" custScaleX="196169" custScaleY="151669" custLinFactY="53007" custLinFactNeighborX="3448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06D66-003E-4CBE-92C9-4E15E2ED4F6B}" type="pres">
      <dgm:prSet presAssocID="{B5DED4B4-F3AF-4372-8B50-FCED6E78F236}" presName="aSpace" presStyleCnt="0"/>
      <dgm:spPr/>
    </dgm:pt>
  </dgm:ptLst>
  <dgm:cxnLst>
    <dgm:cxn modelId="{029FD91E-4AB1-44BF-9B06-776D4F504D46}" srcId="{4AD9E148-D0E3-4E9B-8BFF-644FDFFFAE06}" destId="{B5DED4B4-F3AF-4372-8B50-FCED6E78F236}" srcOrd="2" destOrd="0" parTransId="{525A6F9F-EDA4-42D1-B420-2E570B1A8E44}" sibTransId="{D488AFC8-F167-49B7-9C72-6A43D1792500}"/>
    <dgm:cxn modelId="{39881FB4-75BD-406A-AB3C-11EC803091E7}" srcId="{4AD9E148-D0E3-4E9B-8BFF-644FDFFFAE06}" destId="{81E3F441-EC22-4314-ABAA-5B99F469F0A7}" srcOrd="0" destOrd="0" parTransId="{BE377A27-3C8E-427D-85C3-10FDB2B1ED19}" sibTransId="{EE0914FA-B2F5-46DC-9D58-DA9BD3441DE6}"/>
    <dgm:cxn modelId="{7FEDA6D2-C0B6-4C28-ADD6-BA172D691C67}" type="presOf" srcId="{4AD9E148-D0E3-4E9B-8BFF-644FDFFFAE06}" destId="{34B623F8-4840-42D2-9944-9782AE9D665A}" srcOrd="0" destOrd="0" presId="urn:microsoft.com/office/officeart/2005/8/layout/pyramid2"/>
    <dgm:cxn modelId="{FC032EB1-2884-4D47-A423-2796C331E5D0}" type="presOf" srcId="{B5DED4B4-F3AF-4372-8B50-FCED6E78F236}" destId="{B9AA45B7-1566-46A6-9E2B-32093E82B6E8}" srcOrd="0" destOrd="0" presId="urn:microsoft.com/office/officeart/2005/8/layout/pyramid2"/>
    <dgm:cxn modelId="{95BB7DF2-DDA9-4F01-B137-D5F7530CD5BC}" type="presOf" srcId="{81E3F441-EC22-4314-ABAA-5B99F469F0A7}" destId="{E4617F01-E386-40A8-B410-A33F322DF477}" srcOrd="0" destOrd="0" presId="urn:microsoft.com/office/officeart/2005/8/layout/pyramid2"/>
    <dgm:cxn modelId="{D472BFD3-103D-41F0-B956-9A7DBE2A9025}" srcId="{4AD9E148-D0E3-4E9B-8BFF-644FDFFFAE06}" destId="{3CBF26C4-2274-46D9-8105-AC74DF919430}" srcOrd="1" destOrd="0" parTransId="{F5968602-DAD3-47BB-9105-B37F39BD482E}" sibTransId="{F5F39B98-01B1-4A10-9A2F-523BBA2434AE}"/>
    <dgm:cxn modelId="{29AE63FB-D6E6-482D-90F3-B15E19B9C875}" type="presOf" srcId="{3CBF26C4-2274-46D9-8105-AC74DF919430}" destId="{0FF4C811-DA62-4E83-A53A-3D4E471B319A}" srcOrd="0" destOrd="0" presId="urn:microsoft.com/office/officeart/2005/8/layout/pyramid2"/>
    <dgm:cxn modelId="{E9FF0877-113A-4CC4-8441-E79A24705059}" type="presParOf" srcId="{34B623F8-4840-42D2-9944-9782AE9D665A}" destId="{3DD47DA1-DFC8-4906-B920-C0935D608990}" srcOrd="0" destOrd="0" presId="urn:microsoft.com/office/officeart/2005/8/layout/pyramid2"/>
    <dgm:cxn modelId="{2B8D1EEB-7331-46EA-86D7-F1DB77F90DD3}" type="presParOf" srcId="{34B623F8-4840-42D2-9944-9782AE9D665A}" destId="{0283470B-9461-488F-89B4-EE5DDCDCCCB5}" srcOrd="1" destOrd="0" presId="urn:microsoft.com/office/officeart/2005/8/layout/pyramid2"/>
    <dgm:cxn modelId="{504A11EE-42FC-42C3-9CD0-7CACAE47D210}" type="presParOf" srcId="{0283470B-9461-488F-89B4-EE5DDCDCCCB5}" destId="{E4617F01-E386-40A8-B410-A33F322DF477}" srcOrd="0" destOrd="0" presId="urn:microsoft.com/office/officeart/2005/8/layout/pyramid2"/>
    <dgm:cxn modelId="{62CA0DCB-73B7-4BC1-9A28-F3979BAF65DC}" type="presParOf" srcId="{0283470B-9461-488F-89B4-EE5DDCDCCCB5}" destId="{71EC92DF-8028-43A5-9C39-93BA07628245}" srcOrd="1" destOrd="0" presId="urn:microsoft.com/office/officeart/2005/8/layout/pyramid2"/>
    <dgm:cxn modelId="{5D04A0A2-DD81-493C-B323-D1B66DF3A7E5}" type="presParOf" srcId="{0283470B-9461-488F-89B4-EE5DDCDCCCB5}" destId="{0FF4C811-DA62-4E83-A53A-3D4E471B319A}" srcOrd="2" destOrd="0" presId="urn:microsoft.com/office/officeart/2005/8/layout/pyramid2"/>
    <dgm:cxn modelId="{57F66AD8-D558-4F83-B9D4-BECC338CFA2C}" type="presParOf" srcId="{0283470B-9461-488F-89B4-EE5DDCDCCCB5}" destId="{2DC4C945-94F7-40BC-A5BA-42628901194A}" srcOrd="3" destOrd="0" presId="urn:microsoft.com/office/officeart/2005/8/layout/pyramid2"/>
    <dgm:cxn modelId="{488D37BA-D1A7-46E4-BC5A-3852A7BCCCF8}" type="presParOf" srcId="{0283470B-9461-488F-89B4-EE5DDCDCCCB5}" destId="{B9AA45B7-1566-46A6-9E2B-32093E82B6E8}" srcOrd="4" destOrd="0" presId="urn:microsoft.com/office/officeart/2005/8/layout/pyramid2"/>
    <dgm:cxn modelId="{275C78BA-ECA2-485D-96A8-C5347E628BA9}" type="presParOf" srcId="{0283470B-9461-488F-89B4-EE5DDCDCCCB5}" destId="{2E606D66-003E-4CBE-92C9-4E15E2ED4F6B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049BC1-C669-44F5-B48F-07B0FBB7CADA}" type="doc">
      <dgm:prSet loTypeId="urn:microsoft.com/office/officeart/2005/8/layout/pyramid2" loCatId="list" qsTypeId="urn:microsoft.com/office/officeart/2005/8/quickstyle/simple1#11" qsCatId="simple" csTypeId="urn:microsoft.com/office/officeart/2005/8/colors/colorful2" csCatId="colorful" phldr="1"/>
      <dgm:spPr/>
    </dgm:pt>
    <dgm:pt modelId="{DA09EDB0-1634-4A38-9079-287C519DDEAD}">
      <dgm:prSet phldrT="[Текст]" custT="1"/>
      <dgm:spPr/>
      <dgm:t>
        <a:bodyPr/>
        <a:lstStyle/>
        <a:p>
          <a:pPr>
            <a:lnSpc>
              <a:spcPct val="60000"/>
            </a:lnSpc>
          </a:pPr>
          <a:r>
            <a:rPr lang="ru-RU" sz="2700" b="0" dirty="0" smtClean="0">
              <a:latin typeface="Times New Roman" pitchFamily="18" charset="0"/>
              <a:cs typeface="Times New Roman" pitchFamily="18" charset="0"/>
            </a:rPr>
            <a:t>С чего все начиналось…. </a:t>
          </a:r>
          <a:endParaRPr lang="ru-RU" sz="2700" b="0" dirty="0">
            <a:latin typeface="Times New Roman" pitchFamily="18" charset="0"/>
            <a:cs typeface="Times New Roman" pitchFamily="18" charset="0"/>
          </a:endParaRPr>
        </a:p>
      </dgm:t>
    </dgm:pt>
    <dgm:pt modelId="{7F707952-9419-4E38-B51D-5825BE860338}" type="parTrans" cxnId="{87612FA8-E7E4-4533-8E2F-3E5B29B47E97}">
      <dgm:prSet/>
      <dgm:spPr/>
      <dgm:t>
        <a:bodyPr/>
        <a:lstStyle/>
        <a:p>
          <a:endParaRPr lang="ru-RU"/>
        </a:p>
      </dgm:t>
    </dgm:pt>
    <dgm:pt modelId="{5F31F0B9-29E5-4F55-99C6-998786B2032E}" type="sibTrans" cxnId="{87612FA8-E7E4-4533-8E2F-3E5B29B47E97}">
      <dgm:prSet/>
      <dgm:spPr/>
      <dgm:t>
        <a:bodyPr/>
        <a:lstStyle/>
        <a:p>
          <a:endParaRPr lang="ru-RU"/>
        </a:p>
      </dgm:t>
    </dgm:pt>
    <dgm:pt modelId="{254A2DFE-B4D1-4613-83FD-F5EC00B4E31E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Кому дают медали?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AB5AB250-C407-43F8-A059-DED995E3EFE2}" type="parTrans" cxnId="{764CCE27-BF32-4A05-81D6-4C55E9B9B596}">
      <dgm:prSet/>
      <dgm:spPr/>
      <dgm:t>
        <a:bodyPr/>
        <a:lstStyle/>
        <a:p>
          <a:endParaRPr lang="ru-RU"/>
        </a:p>
      </dgm:t>
    </dgm:pt>
    <dgm:pt modelId="{71DDA3F0-6490-43B2-AFDC-87ACFAB10EDA}" type="sibTrans" cxnId="{764CCE27-BF32-4A05-81D6-4C55E9B9B596}">
      <dgm:prSet/>
      <dgm:spPr/>
      <dgm:t>
        <a:bodyPr/>
        <a:lstStyle/>
        <a:p>
          <a:endParaRPr lang="ru-RU"/>
        </a:p>
      </dgm:t>
    </dgm:pt>
    <dgm:pt modelId="{AAE02CA3-1760-445A-8161-CA96E22219EE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Спорт на карте мира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004253C8-57E6-4BC4-9502-F892B994135B}" type="parTrans" cxnId="{2DB6F254-533A-4B1C-9C50-86C53DA16110}">
      <dgm:prSet/>
      <dgm:spPr/>
      <dgm:t>
        <a:bodyPr/>
        <a:lstStyle/>
        <a:p>
          <a:endParaRPr lang="ru-RU"/>
        </a:p>
      </dgm:t>
    </dgm:pt>
    <dgm:pt modelId="{E765E1A1-4D18-4C4A-B59C-77E6063A4FCF}" type="sibTrans" cxnId="{2DB6F254-533A-4B1C-9C50-86C53DA16110}">
      <dgm:prSet/>
      <dgm:spPr/>
      <dgm:t>
        <a:bodyPr/>
        <a:lstStyle/>
        <a:p>
          <a:endParaRPr lang="ru-RU"/>
        </a:p>
      </dgm:t>
    </dgm:pt>
    <dgm:pt modelId="{829FA405-F046-4D0F-8EE4-7D8913991C28}">
      <dgm:prSet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Стадионы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0C82C5-17DD-45C4-87BA-0FD5B918A18F}" type="parTrans" cxnId="{EEE7AFD3-A378-4EDF-A5AE-F5F5D136D2F9}">
      <dgm:prSet/>
      <dgm:spPr/>
      <dgm:t>
        <a:bodyPr/>
        <a:lstStyle/>
        <a:p>
          <a:endParaRPr lang="ru-RU"/>
        </a:p>
      </dgm:t>
    </dgm:pt>
    <dgm:pt modelId="{D81B5C93-7BD4-4DC6-A90B-586EBFD704BA}" type="sibTrans" cxnId="{EEE7AFD3-A378-4EDF-A5AE-F5F5D136D2F9}">
      <dgm:prSet/>
      <dgm:spPr/>
      <dgm:t>
        <a:bodyPr/>
        <a:lstStyle/>
        <a:p>
          <a:endParaRPr lang="ru-RU"/>
        </a:p>
      </dgm:t>
    </dgm:pt>
    <dgm:pt modelId="{F7078ABE-6948-4A7B-AF18-B74B79BFBF7F}">
      <dgm:prSet/>
      <dgm:spPr/>
      <dgm:t>
        <a:bodyPr/>
        <a:lstStyle/>
        <a:p>
          <a:endParaRPr lang="ru-RU"/>
        </a:p>
      </dgm:t>
    </dgm:pt>
    <dgm:pt modelId="{7F31980C-15F7-4330-BA49-E0B295B979CD}" type="parTrans" cxnId="{CC19E84E-EED5-444C-8555-873C4386E11E}">
      <dgm:prSet/>
      <dgm:spPr/>
      <dgm:t>
        <a:bodyPr/>
        <a:lstStyle/>
        <a:p>
          <a:endParaRPr lang="ru-RU"/>
        </a:p>
      </dgm:t>
    </dgm:pt>
    <dgm:pt modelId="{8B6296A6-1397-425C-857A-D9402BF43317}" type="sibTrans" cxnId="{CC19E84E-EED5-444C-8555-873C4386E11E}">
      <dgm:prSet/>
      <dgm:spPr/>
      <dgm:t>
        <a:bodyPr/>
        <a:lstStyle/>
        <a:p>
          <a:endParaRPr lang="ru-RU"/>
        </a:p>
      </dgm:t>
    </dgm:pt>
    <dgm:pt modelId="{1BCA9AD9-D0F2-47A3-93E8-2D2C3E53EB0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D51798-8F59-4BFC-A082-848ADA7DCCE4}" type="parTrans" cxnId="{F32CAED9-9CA0-430A-AB2F-6045C99D00A5}">
      <dgm:prSet/>
      <dgm:spPr/>
      <dgm:t>
        <a:bodyPr/>
        <a:lstStyle/>
        <a:p>
          <a:endParaRPr lang="ru-RU"/>
        </a:p>
      </dgm:t>
    </dgm:pt>
    <dgm:pt modelId="{312C93E9-5839-42F4-BB4F-08699A3284A9}" type="sibTrans" cxnId="{F32CAED9-9CA0-430A-AB2F-6045C99D00A5}">
      <dgm:prSet/>
      <dgm:spPr/>
      <dgm:t>
        <a:bodyPr/>
        <a:lstStyle/>
        <a:p>
          <a:endParaRPr lang="ru-RU"/>
        </a:p>
      </dgm:t>
    </dgm:pt>
    <dgm:pt modelId="{4D2F7222-9759-4D51-93AC-6598CA014894}" type="pres">
      <dgm:prSet presAssocID="{7D049BC1-C669-44F5-B48F-07B0FBB7CADA}" presName="compositeShape" presStyleCnt="0">
        <dgm:presLayoutVars>
          <dgm:dir/>
          <dgm:resizeHandles/>
        </dgm:presLayoutVars>
      </dgm:prSet>
      <dgm:spPr/>
    </dgm:pt>
    <dgm:pt modelId="{2BBD5D5B-0204-4895-BF3F-AF4218614AC8}" type="pres">
      <dgm:prSet presAssocID="{7D049BC1-C669-44F5-B48F-07B0FBB7CADA}" presName="pyramid" presStyleLbl="node1" presStyleIdx="0" presStyleCnt="1"/>
      <dgm:spPr/>
    </dgm:pt>
    <dgm:pt modelId="{641B1239-D04D-4CD4-AF6F-2A75C62CB4E6}" type="pres">
      <dgm:prSet presAssocID="{7D049BC1-C669-44F5-B48F-07B0FBB7CADA}" presName="theList" presStyleCnt="0"/>
      <dgm:spPr/>
    </dgm:pt>
    <dgm:pt modelId="{7F636745-7399-46D8-AC9A-02925C97932A}" type="pres">
      <dgm:prSet presAssocID="{DA09EDB0-1634-4A38-9079-287C519DDEAD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52B47-0E9B-447A-8C86-95F6948F28A9}" type="pres">
      <dgm:prSet presAssocID="{DA09EDB0-1634-4A38-9079-287C519DDEAD}" presName="aSpace" presStyleCnt="0"/>
      <dgm:spPr/>
    </dgm:pt>
    <dgm:pt modelId="{1161041F-6619-4E77-93BE-547261386623}" type="pres">
      <dgm:prSet presAssocID="{254A2DFE-B4D1-4613-83FD-F5EC00B4E31E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5CDDB-5756-4223-8174-68297A527ADC}" type="pres">
      <dgm:prSet presAssocID="{254A2DFE-B4D1-4613-83FD-F5EC00B4E31E}" presName="aSpace" presStyleCnt="0"/>
      <dgm:spPr/>
    </dgm:pt>
    <dgm:pt modelId="{19753BC4-D8CB-45BD-916A-06A54FD3D5A2}" type="pres">
      <dgm:prSet presAssocID="{829FA405-F046-4D0F-8EE4-7D8913991C28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5C054-0720-4E98-B947-FFB4C895009B}" type="pres">
      <dgm:prSet presAssocID="{829FA405-F046-4D0F-8EE4-7D8913991C28}" presName="aSpace" presStyleCnt="0"/>
      <dgm:spPr/>
    </dgm:pt>
    <dgm:pt modelId="{19FA504F-CB08-428A-8688-07BA69E8BBC1}" type="pres">
      <dgm:prSet presAssocID="{1BCA9AD9-D0F2-47A3-93E8-2D2C3E53EB0F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72176-0380-41D4-B308-0477929E0BF2}" type="pres">
      <dgm:prSet presAssocID="{1BCA9AD9-D0F2-47A3-93E8-2D2C3E53EB0F}" presName="aSpace" presStyleCnt="0"/>
      <dgm:spPr/>
    </dgm:pt>
    <dgm:pt modelId="{BF864D58-4B12-4E67-828F-C2EEACE85680}" type="pres">
      <dgm:prSet presAssocID="{AAE02CA3-1760-445A-8161-CA96E22219EE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2C2BC-539F-462C-ADD1-9AED99671453}" type="pres">
      <dgm:prSet presAssocID="{AAE02CA3-1760-445A-8161-CA96E22219EE}" presName="aSpace" presStyleCnt="0"/>
      <dgm:spPr/>
    </dgm:pt>
    <dgm:pt modelId="{7A5732C8-F852-402F-A77D-A2A8469746DB}" type="pres">
      <dgm:prSet presAssocID="{F7078ABE-6948-4A7B-AF18-B74B79BFBF7F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52D9C-5DD8-43EE-AA3A-1374BCC62EEA}" type="pres">
      <dgm:prSet presAssocID="{F7078ABE-6948-4A7B-AF18-B74B79BFBF7F}" presName="aSpace" presStyleCnt="0"/>
      <dgm:spPr/>
    </dgm:pt>
  </dgm:ptLst>
  <dgm:cxnLst>
    <dgm:cxn modelId="{8B732552-7120-4631-BA86-54A2AC7F0FF2}" type="presOf" srcId="{7D049BC1-C669-44F5-B48F-07B0FBB7CADA}" destId="{4D2F7222-9759-4D51-93AC-6598CA014894}" srcOrd="0" destOrd="0" presId="urn:microsoft.com/office/officeart/2005/8/layout/pyramid2"/>
    <dgm:cxn modelId="{14B6E94C-DC83-4647-9B62-88D87B532757}" type="presOf" srcId="{829FA405-F046-4D0F-8EE4-7D8913991C28}" destId="{19753BC4-D8CB-45BD-916A-06A54FD3D5A2}" srcOrd="0" destOrd="0" presId="urn:microsoft.com/office/officeart/2005/8/layout/pyramid2"/>
    <dgm:cxn modelId="{2DB6F254-533A-4B1C-9C50-86C53DA16110}" srcId="{7D049BC1-C669-44F5-B48F-07B0FBB7CADA}" destId="{AAE02CA3-1760-445A-8161-CA96E22219EE}" srcOrd="4" destOrd="0" parTransId="{004253C8-57E6-4BC4-9502-F892B994135B}" sibTransId="{E765E1A1-4D18-4C4A-B59C-77E6063A4FCF}"/>
    <dgm:cxn modelId="{D31D7DA1-7C41-4AF7-83B3-78C90F1D0863}" type="presOf" srcId="{1BCA9AD9-D0F2-47A3-93E8-2D2C3E53EB0F}" destId="{19FA504F-CB08-428A-8688-07BA69E8BBC1}" srcOrd="0" destOrd="0" presId="urn:microsoft.com/office/officeart/2005/8/layout/pyramid2"/>
    <dgm:cxn modelId="{CC19E84E-EED5-444C-8555-873C4386E11E}" srcId="{7D049BC1-C669-44F5-B48F-07B0FBB7CADA}" destId="{F7078ABE-6948-4A7B-AF18-B74B79BFBF7F}" srcOrd="5" destOrd="0" parTransId="{7F31980C-15F7-4330-BA49-E0B295B979CD}" sibTransId="{8B6296A6-1397-425C-857A-D9402BF43317}"/>
    <dgm:cxn modelId="{764CCE27-BF32-4A05-81D6-4C55E9B9B596}" srcId="{7D049BC1-C669-44F5-B48F-07B0FBB7CADA}" destId="{254A2DFE-B4D1-4613-83FD-F5EC00B4E31E}" srcOrd="1" destOrd="0" parTransId="{AB5AB250-C407-43F8-A059-DED995E3EFE2}" sibTransId="{71DDA3F0-6490-43B2-AFDC-87ACFAB10EDA}"/>
    <dgm:cxn modelId="{E64E537F-0ADC-470C-AB95-56CB2126A1B6}" type="presOf" srcId="{254A2DFE-B4D1-4613-83FD-F5EC00B4E31E}" destId="{1161041F-6619-4E77-93BE-547261386623}" srcOrd="0" destOrd="0" presId="urn:microsoft.com/office/officeart/2005/8/layout/pyramid2"/>
    <dgm:cxn modelId="{D8E1144C-9681-459E-887F-F52879CD722F}" type="presOf" srcId="{AAE02CA3-1760-445A-8161-CA96E22219EE}" destId="{BF864D58-4B12-4E67-828F-C2EEACE85680}" srcOrd="0" destOrd="0" presId="urn:microsoft.com/office/officeart/2005/8/layout/pyramid2"/>
    <dgm:cxn modelId="{87612FA8-E7E4-4533-8E2F-3E5B29B47E97}" srcId="{7D049BC1-C669-44F5-B48F-07B0FBB7CADA}" destId="{DA09EDB0-1634-4A38-9079-287C519DDEAD}" srcOrd="0" destOrd="0" parTransId="{7F707952-9419-4E38-B51D-5825BE860338}" sibTransId="{5F31F0B9-29E5-4F55-99C6-998786B2032E}"/>
    <dgm:cxn modelId="{74B028A0-3F7C-4D0A-8116-880F9CA06186}" type="presOf" srcId="{F7078ABE-6948-4A7B-AF18-B74B79BFBF7F}" destId="{7A5732C8-F852-402F-A77D-A2A8469746DB}" srcOrd="0" destOrd="0" presId="urn:microsoft.com/office/officeart/2005/8/layout/pyramid2"/>
    <dgm:cxn modelId="{F32CAED9-9CA0-430A-AB2F-6045C99D00A5}" srcId="{7D049BC1-C669-44F5-B48F-07B0FBB7CADA}" destId="{1BCA9AD9-D0F2-47A3-93E8-2D2C3E53EB0F}" srcOrd="3" destOrd="0" parTransId="{7AD51798-8F59-4BFC-A082-848ADA7DCCE4}" sibTransId="{312C93E9-5839-42F4-BB4F-08699A3284A9}"/>
    <dgm:cxn modelId="{7A8B126A-FC20-46A9-BF10-3C9CCB426A49}" type="presOf" srcId="{DA09EDB0-1634-4A38-9079-287C519DDEAD}" destId="{7F636745-7399-46D8-AC9A-02925C97932A}" srcOrd="0" destOrd="0" presId="urn:microsoft.com/office/officeart/2005/8/layout/pyramid2"/>
    <dgm:cxn modelId="{EEE7AFD3-A378-4EDF-A5AE-F5F5D136D2F9}" srcId="{7D049BC1-C669-44F5-B48F-07B0FBB7CADA}" destId="{829FA405-F046-4D0F-8EE4-7D8913991C28}" srcOrd="2" destOrd="0" parTransId="{E20C82C5-17DD-45C4-87BA-0FD5B918A18F}" sibTransId="{D81B5C93-7BD4-4DC6-A90B-586EBFD704BA}"/>
    <dgm:cxn modelId="{C3EFC8AF-5D55-4286-ABE2-04D8B0127917}" type="presParOf" srcId="{4D2F7222-9759-4D51-93AC-6598CA014894}" destId="{2BBD5D5B-0204-4895-BF3F-AF4218614AC8}" srcOrd="0" destOrd="0" presId="urn:microsoft.com/office/officeart/2005/8/layout/pyramid2"/>
    <dgm:cxn modelId="{4E461F17-3FA2-4B38-B93A-503D75EA5441}" type="presParOf" srcId="{4D2F7222-9759-4D51-93AC-6598CA014894}" destId="{641B1239-D04D-4CD4-AF6F-2A75C62CB4E6}" srcOrd="1" destOrd="0" presId="urn:microsoft.com/office/officeart/2005/8/layout/pyramid2"/>
    <dgm:cxn modelId="{149FD9FB-7093-4530-A2C1-D3678F4AA014}" type="presParOf" srcId="{641B1239-D04D-4CD4-AF6F-2A75C62CB4E6}" destId="{7F636745-7399-46D8-AC9A-02925C97932A}" srcOrd="0" destOrd="0" presId="urn:microsoft.com/office/officeart/2005/8/layout/pyramid2"/>
    <dgm:cxn modelId="{B4C16554-2F93-44B3-9065-B8AA497D28CD}" type="presParOf" srcId="{641B1239-D04D-4CD4-AF6F-2A75C62CB4E6}" destId="{A0E52B47-0E9B-447A-8C86-95F6948F28A9}" srcOrd="1" destOrd="0" presId="urn:microsoft.com/office/officeart/2005/8/layout/pyramid2"/>
    <dgm:cxn modelId="{DF1CB95E-6248-46AF-B7B5-0D4368CC0F23}" type="presParOf" srcId="{641B1239-D04D-4CD4-AF6F-2A75C62CB4E6}" destId="{1161041F-6619-4E77-93BE-547261386623}" srcOrd="2" destOrd="0" presId="urn:microsoft.com/office/officeart/2005/8/layout/pyramid2"/>
    <dgm:cxn modelId="{7E5F6B6D-97A1-4FAC-88F8-D63A6B76F307}" type="presParOf" srcId="{641B1239-D04D-4CD4-AF6F-2A75C62CB4E6}" destId="{0535CDDB-5756-4223-8174-68297A527ADC}" srcOrd="3" destOrd="0" presId="urn:microsoft.com/office/officeart/2005/8/layout/pyramid2"/>
    <dgm:cxn modelId="{9E765CA2-3C23-46EA-9D8B-D91A58BC4209}" type="presParOf" srcId="{641B1239-D04D-4CD4-AF6F-2A75C62CB4E6}" destId="{19753BC4-D8CB-45BD-916A-06A54FD3D5A2}" srcOrd="4" destOrd="0" presId="urn:microsoft.com/office/officeart/2005/8/layout/pyramid2"/>
    <dgm:cxn modelId="{979E4BA9-524F-47FA-A027-77D1C42CE397}" type="presParOf" srcId="{641B1239-D04D-4CD4-AF6F-2A75C62CB4E6}" destId="{59D5C054-0720-4E98-B947-FFB4C895009B}" srcOrd="5" destOrd="0" presId="urn:microsoft.com/office/officeart/2005/8/layout/pyramid2"/>
    <dgm:cxn modelId="{70BD3796-0155-414F-B852-4FC8F96F698F}" type="presParOf" srcId="{641B1239-D04D-4CD4-AF6F-2A75C62CB4E6}" destId="{19FA504F-CB08-428A-8688-07BA69E8BBC1}" srcOrd="6" destOrd="0" presId="urn:microsoft.com/office/officeart/2005/8/layout/pyramid2"/>
    <dgm:cxn modelId="{1BCCEEEF-7186-4B40-8308-B999C250F938}" type="presParOf" srcId="{641B1239-D04D-4CD4-AF6F-2A75C62CB4E6}" destId="{08772176-0380-41D4-B308-0477929E0BF2}" srcOrd="7" destOrd="0" presId="urn:microsoft.com/office/officeart/2005/8/layout/pyramid2"/>
    <dgm:cxn modelId="{CD9EF357-8218-4443-9BB0-1F388C2B3FDF}" type="presParOf" srcId="{641B1239-D04D-4CD4-AF6F-2A75C62CB4E6}" destId="{BF864D58-4B12-4E67-828F-C2EEACE85680}" srcOrd="8" destOrd="0" presId="urn:microsoft.com/office/officeart/2005/8/layout/pyramid2"/>
    <dgm:cxn modelId="{2F5339FF-C759-480D-8C39-27A4806ACACE}" type="presParOf" srcId="{641B1239-D04D-4CD4-AF6F-2A75C62CB4E6}" destId="{5992C2BC-539F-462C-ADD1-9AED99671453}" srcOrd="9" destOrd="0" presId="urn:microsoft.com/office/officeart/2005/8/layout/pyramid2"/>
    <dgm:cxn modelId="{CDB44EFE-F238-4400-9936-72E036C9086E}" type="presParOf" srcId="{641B1239-D04D-4CD4-AF6F-2A75C62CB4E6}" destId="{7A5732C8-F852-402F-A77D-A2A8469746DB}" srcOrd="10" destOrd="0" presId="urn:microsoft.com/office/officeart/2005/8/layout/pyramid2"/>
    <dgm:cxn modelId="{CE34B987-BB65-40F4-B144-D5B51827BFE4}" type="presParOf" srcId="{641B1239-D04D-4CD4-AF6F-2A75C62CB4E6}" destId="{DA652D9C-5DD8-43EE-AA3A-1374BCC62EEA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0AA9FB-A582-4C2A-BD93-ECDFA1E6FDB7}" type="doc">
      <dgm:prSet loTypeId="urn:microsoft.com/office/officeart/2005/8/layout/matrix1" loCatId="matrix" qsTypeId="urn:microsoft.com/office/officeart/2005/8/quickstyle/simple1#1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3A7B760-1C33-4C27-88C5-11AA4B94481F}">
      <dgm:prSet phldrT="[Текст]" custT="1"/>
      <dgm:spPr>
        <a:solidFill>
          <a:schemeClr val="bg1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Долгосрочный проект:</a:t>
          </a:r>
        </a:p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«Наша Олимпиада!»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3EAF7B81-D3D4-430D-856F-40FFF9EEFDBD}" type="parTrans" cxnId="{FE1D5E1F-A00F-480B-9922-75051509D678}">
      <dgm:prSet/>
      <dgm:spPr/>
      <dgm:t>
        <a:bodyPr/>
        <a:lstStyle/>
        <a:p>
          <a:endParaRPr lang="ru-RU"/>
        </a:p>
      </dgm:t>
    </dgm:pt>
    <dgm:pt modelId="{F4C69FCF-A66C-463B-A9B3-7CFA7DBB1DDD}" type="sibTrans" cxnId="{FE1D5E1F-A00F-480B-9922-75051509D678}">
      <dgm:prSet/>
      <dgm:spPr/>
      <dgm:t>
        <a:bodyPr/>
        <a:lstStyle/>
        <a:p>
          <a:endParaRPr lang="ru-RU"/>
        </a:p>
      </dgm:t>
    </dgm:pt>
    <dgm:pt modelId="{8BFE15C0-ECCA-40AE-AD45-B943E7B804D6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«Откуда пришла Олимпиада?»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044316-C227-46C6-B1B9-4C0BE6CD1914}" type="parTrans" cxnId="{C76DE79C-B6AD-4E93-840A-A4078A2AFD28}">
      <dgm:prSet/>
      <dgm:spPr/>
      <dgm:t>
        <a:bodyPr/>
        <a:lstStyle/>
        <a:p>
          <a:endParaRPr lang="ru-RU"/>
        </a:p>
      </dgm:t>
    </dgm:pt>
    <dgm:pt modelId="{4F42BF6F-0547-4081-9405-53F3A9F3E8B4}" type="sibTrans" cxnId="{C76DE79C-B6AD-4E93-840A-A4078A2AFD28}">
      <dgm:prSet/>
      <dgm:spPr/>
      <dgm:t>
        <a:bodyPr/>
        <a:lstStyle/>
        <a:p>
          <a:endParaRPr lang="ru-RU"/>
        </a:p>
      </dgm:t>
    </dgm:pt>
    <dgm:pt modelId="{190B9900-D59B-47DA-9010-FF707DE8C637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«Олимпийские виды спорта»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222D59-0629-4D81-A52F-8D7C6C4FA158}" type="parTrans" cxnId="{75D65E38-51C0-4126-9B43-7D1AC1158D5D}">
      <dgm:prSet/>
      <dgm:spPr/>
      <dgm:t>
        <a:bodyPr/>
        <a:lstStyle/>
        <a:p>
          <a:endParaRPr lang="ru-RU"/>
        </a:p>
      </dgm:t>
    </dgm:pt>
    <dgm:pt modelId="{883BE732-67D8-47AA-8756-ACF106C2BFD2}" type="sibTrans" cxnId="{75D65E38-51C0-4126-9B43-7D1AC1158D5D}">
      <dgm:prSet/>
      <dgm:spPr/>
      <dgm:t>
        <a:bodyPr/>
        <a:lstStyle/>
        <a:p>
          <a:endParaRPr lang="ru-RU"/>
        </a:p>
      </dgm:t>
    </dgm:pt>
    <dgm:pt modelId="{C8E7EF82-0A7D-4912-B60C-CD20D9CF6D40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«Олимпийские талисманы»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FEDB13-43A3-4A19-A957-858758E5C41A}" type="parTrans" cxnId="{7AD9C15E-856C-46F9-B6F1-9D642C99DB58}">
      <dgm:prSet/>
      <dgm:spPr/>
      <dgm:t>
        <a:bodyPr/>
        <a:lstStyle/>
        <a:p>
          <a:endParaRPr lang="ru-RU"/>
        </a:p>
      </dgm:t>
    </dgm:pt>
    <dgm:pt modelId="{337199D7-DCEA-4F90-AEC6-1EA5C7449378}" type="sibTrans" cxnId="{7AD9C15E-856C-46F9-B6F1-9D642C99DB58}">
      <dgm:prSet/>
      <dgm:spPr/>
      <dgm:t>
        <a:bodyPr/>
        <a:lstStyle/>
        <a:p>
          <a:endParaRPr lang="ru-RU"/>
        </a:p>
      </dgm:t>
    </dgm:pt>
    <dgm:pt modelId="{E4347043-8936-4754-9DF2-B8BA793105F6}">
      <dgm:prSet phldrT="[Текст]" phldr="1"/>
      <dgm:spPr/>
      <dgm:t>
        <a:bodyPr/>
        <a:lstStyle/>
        <a:p>
          <a:endParaRPr lang="ru-RU"/>
        </a:p>
      </dgm:t>
    </dgm:pt>
    <dgm:pt modelId="{5AFA6B8E-8D78-44B8-9B7B-A7F5DB8BDCDC}" type="parTrans" cxnId="{98D2E473-71C1-4BB9-A43E-4F98C9630FFF}">
      <dgm:prSet/>
      <dgm:spPr/>
      <dgm:t>
        <a:bodyPr/>
        <a:lstStyle/>
        <a:p>
          <a:endParaRPr lang="ru-RU"/>
        </a:p>
      </dgm:t>
    </dgm:pt>
    <dgm:pt modelId="{E30E9D52-B1B5-4006-8908-0650092B3290}" type="sibTrans" cxnId="{98D2E473-71C1-4BB9-A43E-4F98C9630FFF}">
      <dgm:prSet/>
      <dgm:spPr/>
      <dgm:t>
        <a:bodyPr/>
        <a:lstStyle/>
        <a:p>
          <a:endParaRPr lang="ru-RU"/>
        </a:p>
      </dgm:t>
    </dgm:pt>
    <dgm:pt modelId="{547513C0-2F74-40E8-8D8F-37C583AC891C}">
      <dgm:prSet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«Будем олимпийцами»</a:t>
          </a:r>
        </a:p>
      </dgm:t>
    </dgm:pt>
    <dgm:pt modelId="{C990B26A-3F8A-4C6A-A05E-F872F60BBF9F}" type="parTrans" cxnId="{9919DD42-904E-4437-98DE-222DE593E110}">
      <dgm:prSet/>
      <dgm:spPr/>
      <dgm:t>
        <a:bodyPr/>
        <a:lstStyle/>
        <a:p>
          <a:endParaRPr lang="ru-RU"/>
        </a:p>
      </dgm:t>
    </dgm:pt>
    <dgm:pt modelId="{3C569E21-FEDF-48B8-98AE-3E63811186D1}" type="sibTrans" cxnId="{9919DD42-904E-4437-98DE-222DE593E110}">
      <dgm:prSet/>
      <dgm:spPr/>
      <dgm:t>
        <a:bodyPr/>
        <a:lstStyle/>
        <a:p>
          <a:endParaRPr lang="ru-RU"/>
        </a:p>
      </dgm:t>
    </dgm:pt>
    <dgm:pt modelId="{819C31F8-35E0-4980-BA1B-A5BDDCD5221D}" type="pres">
      <dgm:prSet presAssocID="{CB0AA9FB-A582-4C2A-BD93-ECDFA1E6FDB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9A17AD-FF62-428F-8B03-F7E1DFE7B801}" type="pres">
      <dgm:prSet presAssocID="{CB0AA9FB-A582-4C2A-BD93-ECDFA1E6FDB7}" presName="matrix" presStyleCnt="0"/>
      <dgm:spPr/>
    </dgm:pt>
    <dgm:pt modelId="{305CC947-0517-4AE3-933C-4CFC5D5F8709}" type="pres">
      <dgm:prSet presAssocID="{CB0AA9FB-A582-4C2A-BD93-ECDFA1E6FDB7}" presName="tile1" presStyleLbl="node1" presStyleIdx="0" presStyleCnt="4"/>
      <dgm:spPr/>
      <dgm:t>
        <a:bodyPr/>
        <a:lstStyle/>
        <a:p>
          <a:endParaRPr lang="ru-RU"/>
        </a:p>
      </dgm:t>
    </dgm:pt>
    <dgm:pt modelId="{D26494E6-E45F-4D7F-8FE6-D4D72279AAD2}" type="pres">
      <dgm:prSet presAssocID="{CB0AA9FB-A582-4C2A-BD93-ECDFA1E6FDB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3A6B3-C335-413E-A2C9-58B33CAFE55E}" type="pres">
      <dgm:prSet presAssocID="{CB0AA9FB-A582-4C2A-BD93-ECDFA1E6FDB7}" presName="tile2" presStyleLbl="node1" presStyleIdx="1" presStyleCnt="4"/>
      <dgm:spPr/>
      <dgm:t>
        <a:bodyPr/>
        <a:lstStyle/>
        <a:p>
          <a:endParaRPr lang="ru-RU"/>
        </a:p>
      </dgm:t>
    </dgm:pt>
    <dgm:pt modelId="{94F2DDD2-818D-4895-B71F-66B7834255F9}" type="pres">
      <dgm:prSet presAssocID="{CB0AA9FB-A582-4C2A-BD93-ECDFA1E6FDB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52FAB-BBD9-461B-898B-3952084C9C6B}" type="pres">
      <dgm:prSet presAssocID="{CB0AA9FB-A582-4C2A-BD93-ECDFA1E6FDB7}" presName="tile3" presStyleLbl="node1" presStyleIdx="2" presStyleCnt="4"/>
      <dgm:spPr/>
      <dgm:t>
        <a:bodyPr/>
        <a:lstStyle/>
        <a:p>
          <a:endParaRPr lang="ru-RU"/>
        </a:p>
      </dgm:t>
    </dgm:pt>
    <dgm:pt modelId="{9B5E8926-291D-411E-A2B2-B35E88529DD0}" type="pres">
      <dgm:prSet presAssocID="{CB0AA9FB-A582-4C2A-BD93-ECDFA1E6FDB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1086F-4444-4A4A-B166-33532D389FD3}" type="pres">
      <dgm:prSet presAssocID="{CB0AA9FB-A582-4C2A-BD93-ECDFA1E6FDB7}" presName="tile4" presStyleLbl="node1" presStyleIdx="3" presStyleCnt="4" custLinFactNeighborY="1176"/>
      <dgm:spPr/>
      <dgm:t>
        <a:bodyPr/>
        <a:lstStyle/>
        <a:p>
          <a:endParaRPr lang="ru-RU"/>
        </a:p>
      </dgm:t>
    </dgm:pt>
    <dgm:pt modelId="{A5134FCE-A81F-4911-91EB-5B191F3DAF27}" type="pres">
      <dgm:prSet presAssocID="{CB0AA9FB-A582-4C2A-BD93-ECDFA1E6FDB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CA1F8-EC05-48B0-922E-05D2565B7462}" type="pres">
      <dgm:prSet presAssocID="{CB0AA9FB-A582-4C2A-BD93-ECDFA1E6FDB7}" presName="centerTile" presStyleLbl="fgShp" presStyleIdx="0" presStyleCnt="1" custScaleX="210526" custScaleY="192941" custLinFactNeighborX="0" custLinFactNeighborY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05510FA-2D50-4D4B-BF33-138EED970A14}" type="presOf" srcId="{C8E7EF82-0A7D-4912-B60C-CD20D9CF6D40}" destId="{A5134FCE-A81F-4911-91EB-5B191F3DAF27}" srcOrd="1" destOrd="0" presId="urn:microsoft.com/office/officeart/2005/8/layout/matrix1"/>
    <dgm:cxn modelId="{258187C5-2A45-4FC9-8FFC-37E878543F9E}" type="presOf" srcId="{547513C0-2F74-40E8-8D8F-37C583AC891C}" destId="{9B5E8926-291D-411E-A2B2-B35E88529DD0}" srcOrd="1" destOrd="0" presId="urn:microsoft.com/office/officeart/2005/8/layout/matrix1"/>
    <dgm:cxn modelId="{C76DE79C-B6AD-4E93-840A-A4078A2AFD28}" srcId="{33A7B760-1C33-4C27-88C5-11AA4B94481F}" destId="{8BFE15C0-ECCA-40AE-AD45-B943E7B804D6}" srcOrd="0" destOrd="0" parTransId="{99044316-C227-46C6-B1B9-4C0BE6CD1914}" sibTransId="{4F42BF6F-0547-4081-9405-53F3A9F3E8B4}"/>
    <dgm:cxn modelId="{FE1D5E1F-A00F-480B-9922-75051509D678}" srcId="{CB0AA9FB-A582-4C2A-BD93-ECDFA1E6FDB7}" destId="{33A7B760-1C33-4C27-88C5-11AA4B94481F}" srcOrd="0" destOrd="0" parTransId="{3EAF7B81-D3D4-430D-856F-40FFF9EEFDBD}" sibTransId="{F4C69FCF-A66C-463B-A9B3-7CFA7DBB1DDD}"/>
    <dgm:cxn modelId="{ED6088BB-FBCB-4FD5-BB3C-A717B699B3AF}" type="presOf" srcId="{C8E7EF82-0A7D-4912-B60C-CD20D9CF6D40}" destId="{62D1086F-4444-4A4A-B166-33532D389FD3}" srcOrd="0" destOrd="0" presId="urn:microsoft.com/office/officeart/2005/8/layout/matrix1"/>
    <dgm:cxn modelId="{4E9F6055-26D0-4FE1-9234-AAF2F08C305F}" type="presOf" srcId="{CB0AA9FB-A582-4C2A-BD93-ECDFA1E6FDB7}" destId="{819C31F8-35E0-4980-BA1B-A5BDDCD5221D}" srcOrd="0" destOrd="0" presId="urn:microsoft.com/office/officeart/2005/8/layout/matrix1"/>
    <dgm:cxn modelId="{9919DD42-904E-4437-98DE-222DE593E110}" srcId="{33A7B760-1C33-4C27-88C5-11AA4B94481F}" destId="{547513C0-2F74-40E8-8D8F-37C583AC891C}" srcOrd="2" destOrd="0" parTransId="{C990B26A-3F8A-4C6A-A05E-F872F60BBF9F}" sibTransId="{3C569E21-FEDF-48B8-98AE-3E63811186D1}"/>
    <dgm:cxn modelId="{6C823A3E-A853-4F20-B3DA-5E31B9C26EF1}" type="presOf" srcId="{190B9900-D59B-47DA-9010-FF707DE8C637}" destId="{94F2DDD2-818D-4895-B71F-66B7834255F9}" srcOrd="1" destOrd="0" presId="urn:microsoft.com/office/officeart/2005/8/layout/matrix1"/>
    <dgm:cxn modelId="{6856807B-65D3-4E69-A635-9349490B9742}" type="presOf" srcId="{547513C0-2F74-40E8-8D8F-37C583AC891C}" destId="{20E52FAB-BBD9-461B-898B-3952084C9C6B}" srcOrd="0" destOrd="0" presId="urn:microsoft.com/office/officeart/2005/8/layout/matrix1"/>
    <dgm:cxn modelId="{7AD9C15E-856C-46F9-B6F1-9D642C99DB58}" srcId="{33A7B760-1C33-4C27-88C5-11AA4B94481F}" destId="{C8E7EF82-0A7D-4912-B60C-CD20D9CF6D40}" srcOrd="3" destOrd="0" parTransId="{B3FEDB13-43A3-4A19-A957-858758E5C41A}" sibTransId="{337199D7-DCEA-4F90-AEC6-1EA5C7449378}"/>
    <dgm:cxn modelId="{98D2E473-71C1-4BB9-A43E-4F98C9630FFF}" srcId="{33A7B760-1C33-4C27-88C5-11AA4B94481F}" destId="{E4347043-8936-4754-9DF2-B8BA793105F6}" srcOrd="4" destOrd="0" parTransId="{5AFA6B8E-8D78-44B8-9B7B-A7F5DB8BDCDC}" sibTransId="{E30E9D52-B1B5-4006-8908-0650092B3290}"/>
    <dgm:cxn modelId="{C06A3F7B-3860-4B2E-B39E-48FD8A957A9E}" type="presOf" srcId="{190B9900-D59B-47DA-9010-FF707DE8C637}" destId="{8DF3A6B3-C335-413E-A2C9-58B33CAFE55E}" srcOrd="0" destOrd="0" presId="urn:microsoft.com/office/officeart/2005/8/layout/matrix1"/>
    <dgm:cxn modelId="{FFD35787-E649-4A82-BEBF-2237C59066F2}" type="presOf" srcId="{8BFE15C0-ECCA-40AE-AD45-B943E7B804D6}" destId="{D26494E6-E45F-4D7F-8FE6-D4D72279AAD2}" srcOrd="1" destOrd="0" presId="urn:microsoft.com/office/officeart/2005/8/layout/matrix1"/>
    <dgm:cxn modelId="{75D65E38-51C0-4126-9B43-7D1AC1158D5D}" srcId="{33A7B760-1C33-4C27-88C5-11AA4B94481F}" destId="{190B9900-D59B-47DA-9010-FF707DE8C637}" srcOrd="1" destOrd="0" parTransId="{36222D59-0629-4D81-A52F-8D7C6C4FA158}" sibTransId="{883BE732-67D8-47AA-8756-ACF106C2BFD2}"/>
    <dgm:cxn modelId="{71D82F36-A3E3-481A-A00A-F7F0150F41A9}" type="presOf" srcId="{8BFE15C0-ECCA-40AE-AD45-B943E7B804D6}" destId="{305CC947-0517-4AE3-933C-4CFC5D5F8709}" srcOrd="0" destOrd="0" presId="urn:microsoft.com/office/officeart/2005/8/layout/matrix1"/>
    <dgm:cxn modelId="{B6CFA06E-7CEE-4F32-A037-28A404D6487D}" type="presOf" srcId="{33A7B760-1C33-4C27-88C5-11AA4B94481F}" destId="{6EECA1F8-EC05-48B0-922E-05D2565B7462}" srcOrd="0" destOrd="0" presId="urn:microsoft.com/office/officeart/2005/8/layout/matrix1"/>
    <dgm:cxn modelId="{DFFC5F66-ECE1-40EC-911B-6E6BF3703215}" type="presParOf" srcId="{819C31F8-35E0-4980-BA1B-A5BDDCD5221D}" destId="{D49A17AD-FF62-428F-8B03-F7E1DFE7B801}" srcOrd="0" destOrd="0" presId="urn:microsoft.com/office/officeart/2005/8/layout/matrix1"/>
    <dgm:cxn modelId="{166019B2-9B73-42D0-866A-D5EE9C4E2603}" type="presParOf" srcId="{D49A17AD-FF62-428F-8B03-F7E1DFE7B801}" destId="{305CC947-0517-4AE3-933C-4CFC5D5F8709}" srcOrd="0" destOrd="0" presId="urn:microsoft.com/office/officeart/2005/8/layout/matrix1"/>
    <dgm:cxn modelId="{B3E0E0BB-060E-4FF0-99B9-AF26000BE928}" type="presParOf" srcId="{D49A17AD-FF62-428F-8B03-F7E1DFE7B801}" destId="{D26494E6-E45F-4D7F-8FE6-D4D72279AAD2}" srcOrd="1" destOrd="0" presId="urn:microsoft.com/office/officeart/2005/8/layout/matrix1"/>
    <dgm:cxn modelId="{B938EA8D-BB58-4D75-A27C-8CC81E3A989F}" type="presParOf" srcId="{D49A17AD-FF62-428F-8B03-F7E1DFE7B801}" destId="{8DF3A6B3-C335-413E-A2C9-58B33CAFE55E}" srcOrd="2" destOrd="0" presId="urn:microsoft.com/office/officeart/2005/8/layout/matrix1"/>
    <dgm:cxn modelId="{EBDA0317-40B2-41D6-ABF7-DFD7B55052F7}" type="presParOf" srcId="{D49A17AD-FF62-428F-8B03-F7E1DFE7B801}" destId="{94F2DDD2-818D-4895-B71F-66B7834255F9}" srcOrd="3" destOrd="0" presId="urn:microsoft.com/office/officeart/2005/8/layout/matrix1"/>
    <dgm:cxn modelId="{6BDB73A3-6C37-4ABD-B7F1-8B8828AAB833}" type="presParOf" srcId="{D49A17AD-FF62-428F-8B03-F7E1DFE7B801}" destId="{20E52FAB-BBD9-461B-898B-3952084C9C6B}" srcOrd="4" destOrd="0" presId="urn:microsoft.com/office/officeart/2005/8/layout/matrix1"/>
    <dgm:cxn modelId="{7CFFE004-D494-44E2-9C7E-661E2DDB1B58}" type="presParOf" srcId="{D49A17AD-FF62-428F-8B03-F7E1DFE7B801}" destId="{9B5E8926-291D-411E-A2B2-B35E88529DD0}" srcOrd="5" destOrd="0" presId="urn:microsoft.com/office/officeart/2005/8/layout/matrix1"/>
    <dgm:cxn modelId="{ED2BB815-B667-4EF0-8AA9-5C9AD3268073}" type="presParOf" srcId="{D49A17AD-FF62-428F-8B03-F7E1DFE7B801}" destId="{62D1086F-4444-4A4A-B166-33532D389FD3}" srcOrd="6" destOrd="0" presId="urn:microsoft.com/office/officeart/2005/8/layout/matrix1"/>
    <dgm:cxn modelId="{0EF333EE-D134-436C-A787-C07C7C2A8357}" type="presParOf" srcId="{D49A17AD-FF62-428F-8B03-F7E1DFE7B801}" destId="{A5134FCE-A81F-4911-91EB-5B191F3DAF27}" srcOrd="7" destOrd="0" presId="urn:microsoft.com/office/officeart/2005/8/layout/matrix1"/>
    <dgm:cxn modelId="{EA015AA2-D4DB-44B3-A11F-09F189023A06}" type="presParOf" srcId="{819C31F8-35E0-4980-BA1B-A5BDDCD5221D}" destId="{6EECA1F8-EC05-48B0-922E-05D2565B746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D9C6E8-FB7B-476B-A68B-E76071B17C8F}" type="doc">
      <dgm:prSet loTypeId="urn:microsoft.com/office/officeart/2005/8/layout/orgChart1" loCatId="hierarchy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6B9B9740-D80B-4F92-A02E-36BCC24E6782}">
      <dgm:prSet phldrT="[Текст]" custT="1"/>
      <dgm:spPr/>
      <dgm:t>
        <a:bodyPr/>
        <a:lstStyle/>
        <a:p>
          <a:r>
            <a:rPr lang="ru-RU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УЧАСТНИКИ ПРОЕКТА</a:t>
          </a:r>
        </a:p>
      </dgm:t>
    </dgm:pt>
    <dgm:pt modelId="{AE5CDB89-11A7-4DCD-A74D-AE52D9DE8943}" type="parTrans" cxnId="{2871D285-C2A7-4285-89C7-712342CABC7C}">
      <dgm:prSet/>
      <dgm:spPr/>
      <dgm:t>
        <a:bodyPr/>
        <a:lstStyle/>
        <a:p>
          <a:endParaRPr lang="ru-RU"/>
        </a:p>
      </dgm:t>
    </dgm:pt>
    <dgm:pt modelId="{DBAA6B02-9585-4797-A000-4C470F51CD1C}" type="sibTrans" cxnId="{2871D285-C2A7-4285-89C7-712342CABC7C}">
      <dgm:prSet/>
      <dgm:spPr/>
      <dgm:t>
        <a:bodyPr/>
        <a:lstStyle/>
        <a:p>
          <a:endParaRPr lang="ru-RU"/>
        </a:p>
      </dgm:t>
    </dgm:pt>
    <dgm:pt modelId="{3C62CB7E-3886-4F7D-92F6-DFFB47981560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ВОСПИТАННИКИ ДЕТСКОГО </a:t>
          </a:r>
        </a:p>
        <a:p>
          <a:pPr>
            <a:lnSpc>
              <a:spcPct val="100000"/>
            </a:lnSpc>
          </a:pP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САДА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DDDF9D-9A29-42DF-BF79-80E1AADF5D80}" type="parTrans" cxnId="{EEF82BC3-220F-403F-8745-F3D4A0C8846F}">
      <dgm:prSet/>
      <dgm:spPr/>
      <dgm:t>
        <a:bodyPr/>
        <a:lstStyle/>
        <a:p>
          <a:endParaRPr lang="ru-RU"/>
        </a:p>
      </dgm:t>
    </dgm:pt>
    <dgm:pt modelId="{981694AA-FBB8-4FD7-BE7A-B2BAFB0D488F}" type="sibTrans" cxnId="{EEF82BC3-220F-403F-8745-F3D4A0C8846F}">
      <dgm:prSet/>
      <dgm:spPr/>
      <dgm:t>
        <a:bodyPr/>
        <a:lstStyle/>
        <a:p>
          <a:endParaRPr lang="ru-RU"/>
        </a:p>
      </dgm:t>
    </dgm:pt>
    <dgm:pt modelId="{35DCA90B-0DD7-4F8A-91B1-2C3AEB7BE30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20E1AA-1D95-40BE-A5EB-FDC02DF5B4D0}" type="parTrans" cxnId="{2C7C2621-54D0-4193-BECC-2FE55C636F36}">
      <dgm:prSet/>
      <dgm:spPr/>
      <dgm:t>
        <a:bodyPr/>
        <a:lstStyle/>
        <a:p>
          <a:endParaRPr lang="ru-RU"/>
        </a:p>
      </dgm:t>
    </dgm:pt>
    <dgm:pt modelId="{923E5194-0C4B-4E53-B243-E22325B90F91}" type="sibTrans" cxnId="{2C7C2621-54D0-4193-BECC-2FE55C636F36}">
      <dgm:prSet/>
      <dgm:spPr/>
      <dgm:t>
        <a:bodyPr/>
        <a:lstStyle/>
        <a:p>
          <a:endParaRPr lang="ru-RU"/>
        </a:p>
      </dgm:t>
    </dgm:pt>
    <dgm:pt modelId="{CBBBEC6F-84A0-47AB-8D93-E8BE8943FFC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57E54E-F26A-4C16-931C-B421823A3758}" type="parTrans" cxnId="{FE431AEF-98AE-4834-8157-6458514E1D89}">
      <dgm:prSet/>
      <dgm:spPr/>
      <dgm:t>
        <a:bodyPr/>
        <a:lstStyle/>
        <a:p>
          <a:endParaRPr lang="ru-RU"/>
        </a:p>
      </dgm:t>
    </dgm:pt>
    <dgm:pt modelId="{20C98168-90E9-41AF-BCCB-3F3AEDD2C22B}" type="sibTrans" cxnId="{FE431AEF-98AE-4834-8157-6458514E1D89}">
      <dgm:prSet/>
      <dgm:spPr/>
      <dgm:t>
        <a:bodyPr/>
        <a:lstStyle/>
        <a:p>
          <a:endParaRPr lang="ru-RU"/>
        </a:p>
      </dgm:t>
    </dgm:pt>
    <dgm:pt modelId="{42E3A2CF-1251-4D6E-8D47-3971EE719DAB}" type="pres">
      <dgm:prSet presAssocID="{F4D9C6E8-FB7B-476B-A68B-E76071B17C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0AAC20-60F9-4A32-9BA2-309CFAB46C39}" type="pres">
      <dgm:prSet presAssocID="{6B9B9740-D80B-4F92-A02E-36BCC24E6782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920FE83-13DE-4ABE-90BA-79BBAAC647FA}" type="pres">
      <dgm:prSet presAssocID="{6B9B9740-D80B-4F92-A02E-36BCC24E6782}" presName="rootComposite1" presStyleCnt="0"/>
      <dgm:spPr/>
      <dgm:t>
        <a:bodyPr/>
        <a:lstStyle/>
        <a:p>
          <a:endParaRPr lang="ru-RU"/>
        </a:p>
      </dgm:t>
    </dgm:pt>
    <dgm:pt modelId="{A1B313C9-AA43-4C98-8604-6C8F8DD03294}" type="pres">
      <dgm:prSet presAssocID="{6B9B9740-D80B-4F92-A02E-36BCC24E6782}" presName="rootText1" presStyleLbl="node0" presStyleIdx="0" presStyleCnt="1" custScaleX="162621" custLinFactNeighborX="-3480" custLinFactNeighborY="-95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FD0A9C-C682-4611-9356-32C5A5957C54}" type="pres">
      <dgm:prSet presAssocID="{6B9B9740-D80B-4F92-A02E-36BCC24E678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99021DC-1AF5-4AF3-9B5A-0A21F54DC5F6}" type="pres">
      <dgm:prSet presAssocID="{6B9B9740-D80B-4F92-A02E-36BCC24E6782}" presName="hierChild2" presStyleCnt="0"/>
      <dgm:spPr/>
      <dgm:t>
        <a:bodyPr/>
        <a:lstStyle/>
        <a:p>
          <a:endParaRPr lang="ru-RU"/>
        </a:p>
      </dgm:t>
    </dgm:pt>
    <dgm:pt modelId="{439C2A09-D631-4D10-8FF9-25407565DF31}" type="pres">
      <dgm:prSet presAssocID="{49DDDF9D-9A29-42DF-BF79-80E1AADF5D8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910B71C-C0FB-4B35-8E70-774199A01851}" type="pres">
      <dgm:prSet presAssocID="{3C62CB7E-3886-4F7D-92F6-DFFB4798156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C609635-4C87-4B8A-A999-8C6CBFAFFC88}" type="pres">
      <dgm:prSet presAssocID="{3C62CB7E-3886-4F7D-92F6-DFFB47981560}" presName="rootComposite" presStyleCnt="0"/>
      <dgm:spPr/>
      <dgm:t>
        <a:bodyPr/>
        <a:lstStyle/>
        <a:p>
          <a:endParaRPr lang="ru-RU"/>
        </a:p>
      </dgm:t>
    </dgm:pt>
    <dgm:pt modelId="{2B7BB5D4-AF1B-46D6-9D43-80DEA0B7BBC4}" type="pres">
      <dgm:prSet presAssocID="{3C62CB7E-3886-4F7D-92F6-DFFB47981560}" presName="rootText" presStyleLbl="node2" presStyleIdx="0" presStyleCnt="3" custScaleX="152782" custScaleY="122989" custLinFactNeighborX="6484" custLinFactNeighborY="-102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BC1130-D279-47D3-B4EE-75999F5D57A0}" type="pres">
      <dgm:prSet presAssocID="{3C62CB7E-3886-4F7D-92F6-DFFB47981560}" presName="rootConnector" presStyleLbl="node2" presStyleIdx="0" presStyleCnt="3"/>
      <dgm:spPr/>
      <dgm:t>
        <a:bodyPr/>
        <a:lstStyle/>
        <a:p>
          <a:endParaRPr lang="ru-RU"/>
        </a:p>
      </dgm:t>
    </dgm:pt>
    <dgm:pt modelId="{3AFADD3D-9581-4355-8C46-27F06654CF76}" type="pres">
      <dgm:prSet presAssocID="{3C62CB7E-3886-4F7D-92F6-DFFB47981560}" presName="hierChild4" presStyleCnt="0"/>
      <dgm:spPr/>
      <dgm:t>
        <a:bodyPr/>
        <a:lstStyle/>
        <a:p>
          <a:endParaRPr lang="ru-RU"/>
        </a:p>
      </dgm:t>
    </dgm:pt>
    <dgm:pt modelId="{2A686EC5-5B66-426B-8592-9124DEDA2CFB}" type="pres">
      <dgm:prSet presAssocID="{3C62CB7E-3886-4F7D-92F6-DFFB47981560}" presName="hierChild5" presStyleCnt="0"/>
      <dgm:spPr/>
      <dgm:t>
        <a:bodyPr/>
        <a:lstStyle/>
        <a:p>
          <a:endParaRPr lang="ru-RU"/>
        </a:p>
      </dgm:t>
    </dgm:pt>
    <dgm:pt modelId="{AEC81E7A-513A-4A98-AAE4-53D606B45D93}" type="pres">
      <dgm:prSet presAssocID="{4320E1AA-1D95-40BE-A5EB-FDC02DF5B4D0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E25C699-A661-4A04-8DA9-9A68D669E0B3}" type="pres">
      <dgm:prSet presAssocID="{35DCA90B-0DD7-4F8A-91B1-2C3AEB7BE30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9B7B8CC-1E64-45EA-BF79-2D93CCB13C1D}" type="pres">
      <dgm:prSet presAssocID="{35DCA90B-0DD7-4F8A-91B1-2C3AEB7BE304}" presName="rootComposite" presStyleCnt="0"/>
      <dgm:spPr/>
      <dgm:t>
        <a:bodyPr/>
        <a:lstStyle/>
        <a:p>
          <a:endParaRPr lang="ru-RU"/>
        </a:p>
      </dgm:t>
    </dgm:pt>
    <dgm:pt modelId="{0D89B442-92A6-49FE-BC38-774D283D686D}" type="pres">
      <dgm:prSet presAssocID="{35DCA90B-0DD7-4F8A-91B1-2C3AEB7BE304}" presName="rootText" presStyleLbl="node2" presStyleIdx="1" presStyleCnt="3" custScaleX="116865" custScaleY="122989" custLinFactNeighborX="-5009" custLinFactNeighborY="-102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307D5F-B66E-4529-9D79-364ABD859F44}" type="pres">
      <dgm:prSet presAssocID="{35DCA90B-0DD7-4F8A-91B1-2C3AEB7BE304}" presName="rootConnector" presStyleLbl="node2" presStyleIdx="1" presStyleCnt="3"/>
      <dgm:spPr/>
      <dgm:t>
        <a:bodyPr/>
        <a:lstStyle/>
        <a:p>
          <a:endParaRPr lang="ru-RU"/>
        </a:p>
      </dgm:t>
    </dgm:pt>
    <dgm:pt modelId="{5858EC2C-A9B2-4318-8A55-7C28FBF61DA7}" type="pres">
      <dgm:prSet presAssocID="{35DCA90B-0DD7-4F8A-91B1-2C3AEB7BE304}" presName="hierChild4" presStyleCnt="0"/>
      <dgm:spPr/>
      <dgm:t>
        <a:bodyPr/>
        <a:lstStyle/>
        <a:p>
          <a:endParaRPr lang="ru-RU"/>
        </a:p>
      </dgm:t>
    </dgm:pt>
    <dgm:pt modelId="{2CE1FAB0-E920-450E-B4F2-F025A2ECE79D}" type="pres">
      <dgm:prSet presAssocID="{35DCA90B-0DD7-4F8A-91B1-2C3AEB7BE304}" presName="hierChild5" presStyleCnt="0"/>
      <dgm:spPr/>
      <dgm:t>
        <a:bodyPr/>
        <a:lstStyle/>
        <a:p>
          <a:endParaRPr lang="ru-RU"/>
        </a:p>
      </dgm:t>
    </dgm:pt>
    <dgm:pt modelId="{1AEEAFA7-5DBB-40E7-A71B-9739F5993933}" type="pres">
      <dgm:prSet presAssocID="{9757E54E-F26A-4C16-931C-B421823A3758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EA0781A-822F-473C-ADC7-2FDDD29AF9EA}" type="pres">
      <dgm:prSet presAssocID="{CBBBEC6F-84A0-47AB-8D93-E8BE8943FFC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5C96C43-3C75-453F-AFEE-A2EE9B80152C}" type="pres">
      <dgm:prSet presAssocID="{CBBBEC6F-84A0-47AB-8D93-E8BE8943FFC7}" presName="rootComposite" presStyleCnt="0"/>
      <dgm:spPr/>
      <dgm:t>
        <a:bodyPr/>
        <a:lstStyle/>
        <a:p>
          <a:endParaRPr lang="ru-RU"/>
        </a:p>
      </dgm:t>
    </dgm:pt>
    <dgm:pt modelId="{8F03FEAC-95A9-436D-BAE2-AA73615E7AAF}" type="pres">
      <dgm:prSet presAssocID="{CBBBEC6F-84A0-47AB-8D93-E8BE8943FFC7}" presName="rootText" presStyleLbl="node2" presStyleIdx="2" presStyleCnt="3" custScaleX="135896" custScaleY="122989" custLinFactNeighborX="-16569" custLinFactNeighborY="-102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43747C-98BD-4FCE-B379-DB4FC146A154}" type="pres">
      <dgm:prSet presAssocID="{CBBBEC6F-84A0-47AB-8D93-E8BE8943FFC7}" presName="rootConnector" presStyleLbl="node2" presStyleIdx="2" presStyleCnt="3"/>
      <dgm:spPr/>
      <dgm:t>
        <a:bodyPr/>
        <a:lstStyle/>
        <a:p>
          <a:endParaRPr lang="ru-RU"/>
        </a:p>
      </dgm:t>
    </dgm:pt>
    <dgm:pt modelId="{C44EB14F-32AD-44E6-875F-CBAF9B3F6B8F}" type="pres">
      <dgm:prSet presAssocID="{CBBBEC6F-84A0-47AB-8D93-E8BE8943FFC7}" presName="hierChild4" presStyleCnt="0"/>
      <dgm:spPr/>
      <dgm:t>
        <a:bodyPr/>
        <a:lstStyle/>
        <a:p>
          <a:endParaRPr lang="ru-RU"/>
        </a:p>
      </dgm:t>
    </dgm:pt>
    <dgm:pt modelId="{2C90659D-A404-439D-A0A7-CD314015C2F0}" type="pres">
      <dgm:prSet presAssocID="{CBBBEC6F-84A0-47AB-8D93-E8BE8943FFC7}" presName="hierChild5" presStyleCnt="0"/>
      <dgm:spPr/>
      <dgm:t>
        <a:bodyPr/>
        <a:lstStyle/>
        <a:p>
          <a:endParaRPr lang="ru-RU"/>
        </a:p>
      </dgm:t>
    </dgm:pt>
    <dgm:pt modelId="{D806F05B-33F2-4B4E-B566-D3EC5C574AEF}" type="pres">
      <dgm:prSet presAssocID="{6B9B9740-D80B-4F92-A02E-36BCC24E6782}" presName="hierChild3" presStyleCnt="0"/>
      <dgm:spPr/>
      <dgm:t>
        <a:bodyPr/>
        <a:lstStyle/>
        <a:p>
          <a:endParaRPr lang="ru-RU"/>
        </a:p>
      </dgm:t>
    </dgm:pt>
  </dgm:ptLst>
  <dgm:cxnLst>
    <dgm:cxn modelId="{95544C18-80D2-466A-86AC-85A45F24849A}" type="presOf" srcId="{3C62CB7E-3886-4F7D-92F6-DFFB47981560}" destId="{2B7BB5D4-AF1B-46D6-9D43-80DEA0B7BBC4}" srcOrd="0" destOrd="0" presId="urn:microsoft.com/office/officeart/2005/8/layout/orgChart1"/>
    <dgm:cxn modelId="{C0592E4B-F895-4FC2-A014-975868698142}" type="presOf" srcId="{9757E54E-F26A-4C16-931C-B421823A3758}" destId="{1AEEAFA7-5DBB-40E7-A71B-9739F5993933}" srcOrd="0" destOrd="0" presId="urn:microsoft.com/office/officeart/2005/8/layout/orgChart1"/>
    <dgm:cxn modelId="{857DC66C-E9FA-4799-9689-69828CAC876D}" type="presOf" srcId="{F4D9C6E8-FB7B-476B-A68B-E76071B17C8F}" destId="{42E3A2CF-1251-4D6E-8D47-3971EE719DAB}" srcOrd="0" destOrd="0" presId="urn:microsoft.com/office/officeart/2005/8/layout/orgChart1"/>
    <dgm:cxn modelId="{7B8DB15F-6A9B-4C83-BF88-F9F550DE3660}" type="presOf" srcId="{CBBBEC6F-84A0-47AB-8D93-E8BE8943FFC7}" destId="{0C43747C-98BD-4FCE-B379-DB4FC146A154}" srcOrd="1" destOrd="0" presId="urn:microsoft.com/office/officeart/2005/8/layout/orgChart1"/>
    <dgm:cxn modelId="{8971B140-BF0E-4945-ACE2-225F412602CF}" type="presOf" srcId="{35DCA90B-0DD7-4F8A-91B1-2C3AEB7BE304}" destId="{B6307D5F-B66E-4529-9D79-364ABD859F44}" srcOrd="1" destOrd="0" presId="urn:microsoft.com/office/officeart/2005/8/layout/orgChart1"/>
    <dgm:cxn modelId="{EEF82BC3-220F-403F-8745-F3D4A0C8846F}" srcId="{6B9B9740-D80B-4F92-A02E-36BCC24E6782}" destId="{3C62CB7E-3886-4F7D-92F6-DFFB47981560}" srcOrd="0" destOrd="0" parTransId="{49DDDF9D-9A29-42DF-BF79-80E1AADF5D80}" sibTransId="{981694AA-FBB8-4FD7-BE7A-B2BAFB0D488F}"/>
    <dgm:cxn modelId="{FE431AEF-98AE-4834-8157-6458514E1D89}" srcId="{6B9B9740-D80B-4F92-A02E-36BCC24E6782}" destId="{CBBBEC6F-84A0-47AB-8D93-E8BE8943FFC7}" srcOrd="2" destOrd="0" parTransId="{9757E54E-F26A-4C16-931C-B421823A3758}" sibTransId="{20C98168-90E9-41AF-BCCB-3F3AEDD2C22B}"/>
    <dgm:cxn modelId="{2C7C2621-54D0-4193-BECC-2FE55C636F36}" srcId="{6B9B9740-D80B-4F92-A02E-36BCC24E6782}" destId="{35DCA90B-0DD7-4F8A-91B1-2C3AEB7BE304}" srcOrd="1" destOrd="0" parTransId="{4320E1AA-1D95-40BE-A5EB-FDC02DF5B4D0}" sibTransId="{923E5194-0C4B-4E53-B243-E22325B90F91}"/>
    <dgm:cxn modelId="{2871D285-C2A7-4285-89C7-712342CABC7C}" srcId="{F4D9C6E8-FB7B-476B-A68B-E76071B17C8F}" destId="{6B9B9740-D80B-4F92-A02E-36BCC24E6782}" srcOrd="0" destOrd="0" parTransId="{AE5CDB89-11A7-4DCD-A74D-AE52D9DE8943}" sibTransId="{DBAA6B02-9585-4797-A000-4C470F51CD1C}"/>
    <dgm:cxn modelId="{12801EBF-3197-42B4-946F-7C39ACB1CB35}" type="presOf" srcId="{6B9B9740-D80B-4F92-A02E-36BCC24E6782}" destId="{A7FD0A9C-C682-4611-9356-32C5A5957C54}" srcOrd="1" destOrd="0" presId="urn:microsoft.com/office/officeart/2005/8/layout/orgChart1"/>
    <dgm:cxn modelId="{654EFBA7-38D5-4668-B95C-7B2E818E12EA}" type="presOf" srcId="{4320E1AA-1D95-40BE-A5EB-FDC02DF5B4D0}" destId="{AEC81E7A-513A-4A98-AAE4-53D606B45D93}" srcOrd="0" destOrd="0" presId="urn:microsoft.com/office/officeart/2005/8/layout/orgChart1"/>
    <dgm:cxn modelId="{834C995B-C657-493B-B7C5-D286DACAF038}" type="presOf" srcId="{3C62CB7E-3886-4F7D-92F6-DFFB47981560}" destId="{99BC1130-D279-47D3-B4EE-75999F5D57A0}" srcOrd="1" destOrd="0" presId="urn:microsoft.com/office/officeart/2005/8/layout/orgChart1"/>
    <dgm:cxn modelId="{6E7BEFA8-BF7A-4C2A-8A17-054A17B4C124}" type="presOf" srcId="{6B9B9740-D80B-4F92-A02E-36BCC24E6782}" destId="{A1B313C9-AA43-4C98-8604-6C8F8DD03294}" srcOrd="0" destOrd="0" presId="urn:microsoft.com/office/officeart/2005/8/layout/orgChart1"/>
    <dgm:cxn modelId="{1C9A20E1-9BE1-4AA2-802E-014503EC424E}" type="presOf" srcId="{CBBBEC6F-84A0-47AB-8D93-E8BE8943FFC7}" destId="{8F03FEAC-95A9-436D-BAE2-AA73615E7AAF}" srcOrd="0" destOrd="0" presId="urn:microsoft.com/office/officeart/2005/8/layout/orgChart1"/>
    <dgm:cxn modelId="{52EBCF7E-D28A-42FA-8015-3B370F4C6066}" type="presOf" srcId="{35DCA90B-0DD7-4F8A-91B1-2C3AEB7BE304}" destId="{0D89B442-92A6-49FE-BC38-774D283D686D}" srcOrd="0" destOrd="0" presId="urn:microsoft.com/office/officeart/2005/8/layout/orgChart1"/>
    <dgm:cxn modelId="{48C46AD9-86C5-436C-AFCB-F6EDDE5E1AB3}" type="presOf" srcId="{49DDDF9D-9A29-42DF-BF79-80E1AADF5D80}" destId="{439C2A09-D631-4D10-8FF9-25407565DF31}" srcOrd="0" destOrd="0" presId="urn:microsoft.com/office/officeart/2005/8/layout/orgChart1"/>
    <dgm:cxn modelId="{38A4F7D5-ADA6-428A-903C-471C60D1D56F}" type="presParOf" srcId="{42E3A2CF-1251-4D6E-8D47-3971EE719DAB}" destId="{2A0AAC20-60F9-4A32-9BA2-309CFAB46C39}" srcOrd="0" destOrd="0" presId="urn:microsoft.com/office/officeart/2005/8/layout/orgChart1"/>
    <dgm:cxn modelId="{AF9FBF36-024A-417A-88BA-C57B203B874B}" type="presParOf" srcId="{2A0AAC20-60F9-4A32-9BA2-309CFAB46C39}" destId="{A920FE83-13DE-4ABE-90BA-79BBAAC647FA}" srcOrd="0" destOrd="0" presId="urn:microsoft.com/office/officeart/2005/8/layout/orgChart1"/>
    <dgm:cxn modelId="{650FC275-9235-421E-AE84-BBE6FCEDEABA}" type="presParOf" srcId="{A920FE83-13DE-4ABE-90BA-79BBAAC647FA}" destId="{A1B313C9-AA43-4C98-8604-6C8F8DD03294}" srcOrd="0" destOrd="0" presId="urn:microsoft.com/office/officeart/2005/8/layout/orgChart1"/>
    <dgm:cxn modelId="{0E5F632B-4A2B-4996-86AF-837647A20DB4}" type="presParOf" srcId="{A920FE83-13DE-4ABE-90BA-79BBAAC647FA}" destId="{A7FD0A9C-C682-4611-9356-32C5A5957C54}" srcOrd="1" destOrd="0" presId="urn:microsoft.com/office/officeart/2005/8/layout/orgChart1"/>
    <dgm:cxn modelId="{B34A300A-94B9-4EDC-BF74-4284C573AB27}" type="presParOf" srcId="{2A0AAC20-60F9-4A32-9BA2-309CFAB46C39}" destId="{899021DC-1AF5-4AF3-9B5A-0A21F54DC5F6}" srcOrd="1" destOrd="0" presId="urn:microsoft.com/office/officeart/2005/8/layout/orgChart1"/>
    <dgm:cxn modelId="{597D8180-4CCC-4BDB-AD5F-27EAABA005CE}" type="presParOf" srcId="{899021DC-1AF5-4AF3-9B5A-0A21F54DC5F6}" destId="{439C2A09-D631-4D10-8FF9-25407565DF31}" srcOrd="0" destOrd="0" presId="urn:microsoft.com/office/officeart/2005/8/layout/orgChart1"/>
    <dgm:cxn modelId="{A798A79F-3C6D-498B-8756-177F4522A2F9}" type="presParOf" srcId="{899021DC-1AF5-4AF3-9B5A-0A21F54DC5F6}" destId="{B910B71C-C0FB-4B35-8E70-774199A01851}" srcOrd="1" destOrd="0" presId="urn:microsoft.com/office/officeart/2005/8/layout/orgChart1"/>
    <dgm:cxn modelId="{83C22774-82D2-4CB0-B5B9-8B1B0A19B171}" type="presParOf" srcId="{B910B71C-C0FB-4B35-8E70-774199A01851}" destId="{3C609635-4C87-4B8A-A999-8C6CBFAFFC88}" srcOrd="0" destOrd="0" presId="urn:microsoft.com/office/officeart/2005/8/layout/orgChart1"/>
    <dgm:cxn modelId="{92612072-0C56-4223-899A-18BDD881D401}" type="presParOf" srcId="{3C609635-4C87-4B8A-A999-8C6CBFAFFC88}" destId="{2B7BB5D4-AF1B-46D6-9D43-80DEA0B7BBC4}" srcOrd="0" destOrd="0" presId="urn:microsoft.com/office/officeart/2005/8/layout/orgChart1"/>
    <dgm:cxn modelId="{C912E41E-9DFB-400A-B964-2FF9969ECFEC}" type="presParOf" srcId="{3C609635-4C87-4B8A-A999-8C6CBFAFFC88}" destId="{99BC1130-D279-47D3-B4EE-75999F5D57A0}" srcOrd="1" destOrd="0" presId="urn:microsoft.com/office/officeart/2005/8/layout/orgChart1"/>
    <dgm:cxn modelId="{0A8A01AD-0023-42F2-9B9C-EC20F7FCE03D}" type="presParOf" srcId="{B910B71C-C0FB-4B35-8E70-774199A01851}" destId="{3AFADD3D-9581-4355-8C46-27F06654CF76}" srcOrd="1" destOrd="0" presId="urn:microsoft.com/office/officeart/2005/8/layout/orgChart1"/>
    <dgm:cxn modelId="{68349124-7343-46D1-B107-7D2DFCEA71A7}" type="presParOf" srcId="{B910B71C-C0FB-4B35-8E70-774199A01851}" destId="{2A686EC5-5B66-426B-8592-9124DEDA2CFB}" srcOrd="2" destOrd="0" presId="urn:microsoft.com/office/officeart/2005/8/layout/orgChart1"/>
    <dgm:cxn modelId="{5BBFBB34-1F06-41B6-82CF-FF1B13DB2AB0}" type="presParOf" srcId="{899021DC-1AF5-4AF3-9B5A-0A21F54DC5F6}" destId="{AEC81E7A-513A-4A98-AAE4-53D606B45D93}" srcOrd="2" destOrd="0" presId="urn:microsoft.com/office/officeart/2005/8/layout/orgChart1"/>
    <dgm:cxn modelId="{C390B889-BBFB-4A28-80AD-2E4248E6CE82}" type="presParOf" srcId="{899021DC-1AF5-4AF3-9B5A-0A21F54DC5F6}" destId="{BE25C699-A661-4A04-8DA9-9A68D669E0B3}" srcOrd="3" destOrd="0" presId="urn:microsoft.com/office/officeart/2005/8/layout/orgChart1"/>
    <dgm:cxn modelId="{C920D654-67C4-4A2F-AF37-09BB47B01E5A}" type="presParOf" srcId="{BE25C699-A661-4A04-8DA9-9A68D669E0B3}" destId="{89B7B8CC-1E64-45EA-BF79-2D93CCB13C1D}" srcOrd="0" destOrd="0" presId="urn:microsoft.com/office/officeart/2005/8/layout/orgChart1"/>
    <dgm:cxn modelId="{B497309E-BDB0-4248-846B-9E9C65A81B57}" type="presParOf" srcId="{89B7B8CC-1E64-45EA-BF79-2D93CCB13C1D}" destId="{0D89B442-92A6-49FE-BC38-774D283D686D}" srcOrd="0" destOrd="0" presId="urn:microsoft.com/office/officeart/2005/8/layout/orgChart1"/>
    <dgm:cxn modelId="{87B9D9BA-DE58-4F2F-82F6-E6F0A51CCE82}" type="presParOf" srcId="{89B7B8CC-1E64-45EA-BF79-2D93CCB13C1D}" destId="{B6307D5F-B66E-4529-9D79-364ABD859F44}" srcOrd="1" destOrd="0" presId="urn:microsoft.com/office/officeart/2005/8/layout/orgChart1"/>
    <dgm:cxn modelId="{6C3B6FCC-FD7F-458B-BA49-0AAA5CCF1AC9}" type="presParOf" srcId="{BE25C699-A661-4A04-8DA9-9A68D669E0B3}" destId="{5858EC2C-A9B2-4318-8A55-7C28FBF61DA7}" srcOrd="1" destOrd="0" presId="urn:microsoft.com/office/officeart/2005/8/layout/orgChart1"/>
    <dgm:cxn modelId="{18273C47-147E-45BE-B542-944E1AD07830}" type="presParOf" srcId="{BE25C699-A661-4A04-8DA9-9A68D669E0B3}" destId="{2CE1FAB0-E920-450E-B4F2-F025A2ECE79D}" srcOrd="2" destOrd="0" presId="urn:microsoft.com/office/officeart/2005/8/layout/orgChart1"/>
    <dgm:cxn modelId="{5AC8D1D0-FF36-445C-A130-AF408981FE22}" type="presParOf" srcId="{899021DC-1AF5-4AF3-9B5A-0A21F54DC5F6}" destId="{1AEEAFA7-5DBB-40E7-A71B-9739F5993933}" srcOrd="4" destOrd="0" presId="urn:microsoft.com/office/officeart/2005/8/layout/orgChart1"/>
    <dgm:cxn modelId="{E59CD665-4CCD-4DC0-BC0D-5708849536A3}" type="presParOf" srcId="{899021DC-1AF5-4AF3-9B5A-0A21F54DC5F6}" destId="{9EA0781A-822F-473C-ADC7-2FDDD29AF9EA}" srcOrd="5" destOrd="0" presId="urn:microsoft.com/office/officeart/2005/8/layout/orgChart1"/>
    <dgm:cxn modelId="{5857768B-CEF7-4D23-A6D6-2A0D74789FCA}" type="presParOf" srcId="{9EA0781A-822F-473C-ADC7-2FDDD29AF9EA}" destId="{F5C96C43-3C75-453F-AFEE-A2EE9B80152C}" srcOrd="0" destOrd="0" presId="urn:microsoft.com/office/officeart/2005/8/layout/orgChart1"/>
    <dgm:cxn modelId="{C775AC3C-EFE5-49D5-B2F8-ECC8D00FFCB8}" type="presParOf" srcId="{F5C96C43-3C75-453F-AFEE-A2EE9B80152C}" destId="{8F03FEAC-95A9-436D-BAE2-AA73615E7AAF}" srcOrd="0" destOrd="0" presId="urn:microsoft.com/office/officeart/2005/8/layout/orgChart1"/>
    <dgm:cxn modelId="{E33B1D79-ADB0-4F4B-85D2-BF333934B5CC}" type="presParOf" srcId="{F5C96C43-3C75-453F-AFEE-A2EE9B80152C}" destId="{0C43747C-98BD-4FCE-B379-DB4FC146A154}" srcOrd="1" destOrd="0" presId="urn:microsoft.com/office/officeart/2005/8/layout/orgChart1"/>
    <dgm:cxn modelId="{E951AFBB-6DB7-4C56-BE83-967408AD53C1}" type="presParOf" srcId="{9EA0781A-822F-473C-ADC7-2FDDD29AF9EA}" destId="{C44EB14F-32AD-44E6-875F-CBAF9B3F6B8F}" srcOrd="1" destOrd="0" presId="urn:microsoft.com/office/officeart/2005/8/layout/orgChart1"/>
    <dgm:cxn modelId="{03A35E28-8133-4198-B38E-55A53EC92302}" type="presParOf" srcId="{9EA0781A-822F-473C-ADC7-2FDDD29AF9EA}" destId="{2C90659D-A404-439D-A0A7-CD314015C2F0}" srcOrd="2" destOrd="0" presId="urn:microsoft.com/office/officeart/2005/8/layout/orgChart1"/>
    <dgm:cxn modelId="{1152471A-3FA2-403B-A598-67810F1BACDD}" type="presParOf" srcId="{2A0AAC20-60F9-4A32-9BA2-309CFAB46C39}" destId="{D806F05B-33F2-4B4E-B566-D3EC5C574A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71FE49-E638-45B9-B96A-3114551EBCCA}" type="doc">
      <dgm:prSet loTypeId="urn:microsoft.com/office/officeart/2005/8/layout/vList5" loCatId="list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D9F5D85-E635-4F45-A242-12D01FBBB9E7}">
      <dgm:prSet phldrT="[Текст]" custT="1"/>
      <dgm:spPr/>
      <dgm:t>
        <a:bodyPr/>
        <a:lstStyle/>
        <a:p>
          <a:r>
            <a:rPr lang="ru-RU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ПЕДАГОГОВ</a:t>
          </a:r>
          <a:endParaRPr lang="ru-RU" sz="1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B8F423-054A-40B5-BC05-28B8CDDFA9F9}" type="parTrans" cxnId="{039FEF09-E931-4FE1-B21E-F1B51B5FE721}">
      <dgm:prSet/>
      <dgm:spPr/>
      <dgm:t>
        <a:bodyPr/>
        <a:lstStyle/>
        <a:p>
          <a:endParaRPr lang="ru-RU"/>
        </a:p>
      </dgm:t>
    </dgm:pt>
    <dgm:pt modelId="{46FA8881-40BC-481E-B6E0-B200E6A03FF8}" type="sibTrans" cxnId="{039FEF09-E931-4FE1-B21E-F1B51B5FE721}">
      <dgm:prSet/>
      <dgm:spPr/>
      <dgm:t>
        <a:bodyPr/>
        <a:lstStyle/>
        <a:p>
          <a:endParaRPr lang="ru-RU"/>
        </a:p>
      </dgm:t>
    </dgm:pt>
    <dgm:pt modelId="{81BB96E6-45C7-4684-B536-F6A6F6D3349B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 и проведение экскурсий, викторин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89C3BF-B0D6-4C01-BC21-B425534D9FAF}" type="parTrans" cxnId="{DF97D498-621E-4ABD-BEF0-F44A15B00271}">
      <dgm:prSet/>
      <dgm:spPr/>
      <dgm:t>
        <a:bodyPr/>
        <a:lstStyle/>
        <a:p>
          <a:endParaRPr lang="ru-RU"/>
        </a:p>
      </dgm:t>
    </dgm:pt>
    <dgm:pt modelId="{092E6568-ACCD-4312-B271-B16F12EC8DAC}" type="sibTrans" cxnId="{DF97D498-621E-4ABD-BEF0-F44A15B00271}">
      <dgm:prSet/>
      <dgm:spPr/>
      <dgm:t>
        <a:bodyPr/>
        <a:lstStyle/>
        <a:p>
          <a:endParaRPr lang="ru-RU"/>
        </a:p>
      </dgm:t>
    </dgm:pt>
    <dgm:pt modelId="{0C8823D6-F37C-4414-B490-1E9A7E859C12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Информирование родителей о теме проекта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35CFD0-1D7D-4285-A076-6536049FDF1D}" type="parTrans" cxnId="{1B142E48-CF46-4FB4-809C-0E7DCFB2A161}">
      <dgm:prSet/>
      <dgm:spPr/>
      <dgm:t>
        <a:bodyPr/>
        <a:lstStyle/>
        <a:p>
          <a:endParaRPr lang="ru-RU"/>
        </a:p>
      </dgm:t>
    </dgm:pt>
    <dgm:pt modelId="{32FC2818-C1F8-4CA2-9DC8-F701A09FA80B}" type="sibTrans" cxnId="{1B142E48-CF46-4FB4-809C-0E7DCFB2A161}">
      <dgm:prSet/>
      <dgm:spPr/>
      <dgm:t>
        <a:bodyPr/>
        <a:lstStyle/>
        <a:p>
          <a:endParaRPr lang="ru-RU"/>
        </a:p>
      </dgm:t>
    </dgm:pt>
    <dgm:pt modelId="{4527EBDA-5892-4653-806B-2E1D3F0D435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ДЕТЕЙ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C2CFB1-3E8A-4058-92F7-EB8F0C1B2D03}" type="parTrans" cxnId="{2CE3B5D9-ACFA-486A-80B2-078AE3D934F1}">
      <dgm:prSet/>
      <dgm:spPr/>
      <dgm:t>
        <a:bodyPr/>
        <a:lstStyle/>
        <a:p>
          <a:endParaRPr lang="ru-RU"/>
        </a:p>
      </dgm:t>
    </dgm:pt>
    <dgm:pt modelId="{3F2785F9-71A0-4E26-887D-1DC27FA4D6F0}" type="sibTrans" cxnId="{2CE3B5D9-ACFA-486A-80B2-078AE3D934F1}">
      <dgm:prSet/>
      <dgm:spPr/>
      <dgm:t>
        <a:bodyPr/>
        <a:lstStyle/>
        <a:p>
          <a:endParaRPr lang="ru-RU"/>
        </a:p>
      </dgm:t>
    </dgm:pt>
    <dgm:pt modelId="{6D05DD28-5185-4020-8D30-A7175D9F0DB6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Исследование устройства стадиона, спортивного зала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10F19A-A6A1-4201-ACF4-01C9AB142029}" type="parTrans" cxnId="{65EF6668-88DA-46FB-AED8-E25E338ECB64}">
      <dgm:prSet/>
      <dgm:spPr/>
      <dgm:t>
        <a:bodyPr/>
        <a:lstStyle/>
        <a:p>
          <a:endParaRPr lang="ru-RU"/>
        </a:p>
      </dgm:t>
    </dgm:pt>
    <dgm:pt modelId="{624ED162-3F22-4F62-AC3E-37A4D1403205}" type="sibTrans" cxnId="{65EF6668-88DA-46FB-AED8-E25E338ECB64}">
      <dgm:prSet/>
      <dgm:spPr/>
      <dgm:t>
        <a:bodyPr/>
        <a:lstStyle/>
        <a:p>
          <a:endParaRPr lang="ru-RU"/>
        </a:p>
      </dgm:t>
    </dgm:pt>
    <dgm:pt modelId="{7E5345F8-23E6-4DF0-B649-4697DC8621A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Конструирование моделей «Олимпийских объектов»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D97E99-EBCF-4D4C-BD40-CE4504312745}" type="parTrans" cxnId="{D61AC34F-2A07-4DDC-8E27-8DD57AB901E6}">
      <dgm:prSet/>
      <dgm:spPr/>
      <dgm:t>
        <a:bodyPr/>
        <a:lstStyle/>
        <a:p>
          <a:endParaRPr lang="ru-RU"/>
        </a:p>
      </dgm:t>
    </dgm:pt>
    <dgm:pt modelId="{596943D6-E2AC-4734-A255-72B6494562BB}" type="sibTrans" cxnId="{D61AC34F-2A07-4DDC-8E27-8DD57AB901E6}">
      <dgm:prSet/>
      <dgm:spPr/>
      <dgm:t>
        <a:bodyPr/>
        <a:lstStyle/>
        <a:p>
          <a:endParaRPr lang="ru-RU"/>
        </a:p>
      </dgm:t>
    </dgm:pt>
    <dgm:pt modelId="{231B78F2-5D9D-4347-BCDB-D191CED576B9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СЕМЬИ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742473-FCF2-4510-84F5-FABF1FF3DA04}" type="parTrans" cxnId="{5EFA93B3-5E4F-4683-91A7-0D0514BB3C6C}">
      <dgm:prSet/>
      <dgm:spPr/>
      <dgm:t>
        <a:bodyPr/>
        <a:lstStyle/>
        <a:p>
          <a:endParaRPr lang="ru-RU"/>
        </a:p>
      </dgm:t>
    </dgm:pt>
    <dgm:pt modelId="{61B1F1F8-EE06-4074-A99B-6BC10950EE46}" type="sibTrans" cxnId="{5EFA93B3-5E4F-4683-91A7-0D0514BB3C6C}">
      <dgm:prSet/>
      <dgm:spPr/>
      <dgm:t>
        <a:bodyPr/>
        <a:lstStyle/>
        <a:p>
          <a:endParaRPr lang="ru-RU"/>
        </a:p>
      </dgm:t>
    </dgm:pt>
    <dgm:pt modelId="{CB495F4E-B691-40B6-93DA-19398D3D31C1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Помощь в оформлении странички для коллективной «Энциклопедии зимней олимпиады»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CB1BBC-93AE-454E-8497-230D270551AB}" type="parTrans" cxnId="{20780CD1-9895-4F2E-832A-648215F162F7}">
      <dgm:prSet/>
      <dgm:spPr/>
      <dgm:t>
        <a:bodyPr/>
        <a:lstStyle/>
        <a:p>
          <a:endParaRPr lang="ru-RU"/>
        </a:p>
      </dgm:t>
    </dgm:pt>
    <dgm:pt modelId="{6B9A4FA4-66AC-411E-991A-1179EB379314}" type="sibTrans" cxnId="{20780CD1-9895-4F2E-832A-648215F162F7}">
      <dgm:prSet/>
      <dgm:spPr/>
      <dgm:t>
        <a:bodyPr/>
        <a:lstStyle/>
        <a:p>
          <a:endParaRPr lang="ru-RU"/>
        </a:p>
      </dgm:t>
    </dgm:pt>
    <dgm:pt modelId="{DC7E8968-12AB-4267-85CA-DA745799972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Экскурсии по спортивным  сооружениям  Санкт-Петербурга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ABE1BE-826A-46E3-A159-886A8F8B4357}" type="parTrans" cxnId="{AD44A4C3-0794-44EB-8758-1B1D3F258BCB}">
      <dgm:prSet/>
      <dgm:spPr/>
      <dgm:t>
        <a:bodyPr/>
        <a:lstStyle/>
        <a:p>
          <a:endParaRPr lang="ru-RU"/>
        </a:p>
      </dgm:t>
    </dgm:pt>
    <dgm:pt modelId="{7B6FC89F-415F-462C-BF59-56DA9A67A711}" type="sibTrans" cxnId="{AD44A4C3-0794-44EB-8758-1B1D3F258BCB}">
      <dgm:prSet/>
      <dgm:spPr/>
      <dgm:t>
        <a:bodyPr/>
        <a:lstStyle/>
        <a:p>
          <a:endParaRPr lang="ru-RU"/>
        </a:p>
      </dgm:t>
    </dgm:pt>
    <dgm:pt modelId="{F894E3E8-E351-43DE-9894-CCEC16837AC0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 методических разработок для «Олимпийской энциклопедии»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941853-6AB3-444D-85FF-415C290B2D5E}" type="parTrans" cxnId="{00AFA88D-574C-4406-B0B6-04D1374D98D8}">
      <dgm:prSet/>
      <dgm:spPr/>
      <dgm:t>
        <a:bodyPr/>
        <a:lstStyle/>
        <a:p>
          <a:endParaRPr lang="ru-RU"/>
        </a:p>
      </dgm:t>
    </dgm:pt>
    <dgm:pt modelId="{CC68DDD3-4D5C-48BB-A8A0-466979528029}" type="sibTrans" cxnId="{00AFA88D-574C-4406-B0B6-04D1374D98D8}">
      <dgm:prSet/>
      <dgm:spPr/>
      <dgm:t>
        <a:bodyPr/>
        <a:lstStyle/>
        <a:p>
          <a:endParaRPr lang="ru-RU"/>
        </a:p>
      </dgm:t>
    </dgm:pt>
    <dgm:pt modelId="{C587B94A-3F8D-4ADB-AD38-959B48107A28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Экспериментирование  по теме: «Равновесие»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1704A6-BDAD-4054-BBD1-29F1BAA2AB15}" type="parTrans" cxnId="{94CF0DEA-1746-4BC9-A0C1-BFCDE4E37B4A}">
      <dgm:prSet/>
      <dgm:spPr/>
      <dgm:t>
        <a:bodyPr/>
        <a:lstStyle/>
        <a:p>
          <a:endParaRPr lang="ru-RU"/>
        </a:p>
      </dgm:t>
    </dgm:pt>
    <dgm:pt modelId="{BD76F026-0BD4-4626-9353-68A9B83DDF01}" type="sibTrans" cxnId="{94CF0DEA-1746-4BC9-A0C1-BFCDE4E37B4A}">
      <dgm:prSet/>
      <dgm:spPr/>
      <dgm:t>
        <a:bodyPr/>
        <a:lstStyle/>
        <a:p>
          <a:endParaRPr lang="ru-RU"/>
        </a:p>
      </dgm:t>
    </dgm:pt>
    <dgm:pt modelId="{DEC6B799-F6C7-413A-AA84-9C1EA830BEE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Поиск новых видов зимнего спорта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CD356B-5ACE-4CA2-A729-B31ACC696B2E}" type="parTrans" cxnId="{DBBA6EEA-B97C-4362-9247-2A722412B4EE}">
      <dgm:prSet/>
      <dgm:spPr/>
      <dgm:t>
        <a:bodyPr/>
        <a:lstStyle/>
        <a:p>
          <a:endParaRPr lang="ru-RU"/>
        </a:p>
      </dgm:t>
    </dgm:pt>
    <dgm:pt modelId="{E7DA9A17-2648-4365-97FE-7F02F8EC1F33}" type="sibTrans" cxnId="{DBBA6EEA-B97C-4362-9247-2A722412B4EE}">
      <dgm:prSet/>
      <dgm:spPr/>
      <dgm:t>
        <a:bodyPr/>
        <a:lstStyle/>
        <a:p>
          <a:endParaRPr lang="ru-RU"/>
        </a:p>
      </dgm:t>
    </dgm:pt>
    <dgm:pt modelId="{923A6E8D-5E9A-4DAF-AD01-4B9E6E522CED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викторине: «Олимпийские талисманы»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2AFB6D-A405-4903-847F-D71590CDA239}" type="parTrans" cxnId="{0F70337F-832E-421F-B7FB-A636C92C96D0}">
      <dgm:prSet/>
      <dgm:spPr/>
      <dgm:t>
        <a:bodyPr/>
        <a:lstStyle/>
        <a:p>
          <a:endParaRPr lang="ru-RU"/>
        </a:p>
      </dgm:t>
    </dgm:pt>
    <dgm:pt modelId="{3FFDABE8-C721-4396-B477-7A0E16ED880F}" type="sibTrans" cxnId="{0F70337F-832E-421F-B7FB-A636C92C96D0}">
      <dgm:prSet/>
      <dgm:spPr/>
      <dgm:t>
        <a:bodyPr/>
        <a:lstStyle/>
        <a:p>
          <a:endParaRPr lang="ru-RU"/>
        </a:p>
      </dgm:t>
    </dgm:pt>
    <dgm:pt modelId="{D0E86790-F1AD-4B77-8893-29A8E4CDD9B8}" type="pres">
      <dgm:prSet presAssocID="{D871FE49-E638-45B9-B96A-3114551EBC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ADA599-CD77-4A18-82D8-D33D17C5F9A7}" type="pres">
      <dgm:prSet presAssocID="{7D9F5D85-E635-4F45-A242-12D01FBBB9E7}" presName="linNode" presStyleCnt="0"/>
      <dgm:spPr/>
      <dgm:t>
        <a:bodyPr/>
        <a:lstStyle/>
        <a:p>
          <a:endParaRPr lang="ru-RU"/>
        </a:p>
      </dgm:t>
    </dgm:pt>
    <dgm:pt modelId="{3EA04C8B-711B-4AB3-9801-595FD73FC5F8}" type="pres">
      <dgm:prSet presAssocID="{7D9F5D85-E635-4F45-A242-12D01FBBB9E7}" presName="parentText" presStyleLbl="node1" presStyleIdx="0" presStyleCnt="3" custScaleX="75580" custScaleY="567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E7868-1F17-47B3-871F-B52EAD1378AC}" type="pres">
      <dgm:prSet presAssocID="{7D9F5D85-E635-4F45-A242-12D01FBBB9E7}" presName="descendantText" presStyleLbl="alignAccFollowNode1" presStyleIdx="0" presStyleCnt="3" custScaleX="108534" custScaleY="66266" custLinFactNeighborY="3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296DF-93BF-4460-BD44-D198C6FBA5DA}" type="pres">
      <dgm:prSet presAssocID="{46FA8881-40BC-481E-B6E0-B200E6A03FF8}" presName="sp" presStyleCnt="0"/>
      <dgm:spPr/>
      <dgm:t>
        <a:bodyPr/>
        <a:lstStyle/>
        <a:p>
          <a:endParaRPr lang="ru-RU"/>
        </a:p>
      </dgm:t>
    </dgm:pt>
    <dgm:pt modelId="{9E5B4839-AEBE-4787-9C90-3535FA18369A}" type="pres">
      <dgm:prSet presAssocID="{4527EBDA-5892-4653-806B-2E1D3F0D4354}" presName="linNode" presStyleCnt="0"/>
      <dgm:spPr/>
      <dgm:t>
        <a:bodyPr/>
        <a:lstStyle/>
        <a:p>
          <a:endParaRPr lang="ru-RU"/>
        </a:p>
      </dgm:t>
    </dgm:pt>
    <dgm:pt modelId="{59A7189C-5889-4001-AAD1-619D802955E7}" type="pres">
      <dgm:prSet presAssocID="{4527EBDA-5892-4653-806B-2E1D3F0D4354}" presName="parentText" presStyleLbl="node1" presStyleIdx="1" presStyleCnt="3" custScaleX="77045" custScaleY="563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D0944-4EC2-452B-B099-A7430109574B}" type="pres">
      <dgm:prSet presAssocID="{4527EBDA-5892-4653-806B-2E1D3F0D4354}" presName="descendantText" presStyleLbl="alignAccFollowNode1" presStyleIdx="1" presStyleCnt="3" custScaleX="109204" custScaleY="93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39E2C-C94C-4670-B322-D2B90843375E}" type="pres">
      <dgm:prSet presAssocID="{3F2785F9-71A0-4E26-887D-1DC27FA4D6F0}" presName="sp" presStyleCnt="0"/>
      <dgm:spPr/>
      <dgm:t>
        <a:bodyPr/>
        <a:lstStyle/>
        <a:p>
          <a:endParaRPr lang="ru-RU"/>
        </a:p>
      </dgm:t>
    </dgm:pt>
    <dgm:pt modelId="{5370A09D-952A-433C-AE75-B98A4A240613}" type="pres">
      <dgm:prSet presAssocID="{231B78F2-5D9D-4347-BCDB-D191CED576B9}" presName="linNode" presStyleCnt="0"/>
      <dgm:spPr/>
      <dgm:t>
        <a:bodyPr/>
        <a:lstStyle/>
        <a:p>
          <a:endParaRPr lang="ru-RU"/>
        </a:p>
      </dgm:t>
    </dgm:pt>
    <dgm:pt modelId="{3B261443-00A1-467C-8E8D-60228A6CCEB7}" type="pres">
      <dgm:prSet presAssocID="{231B78F2-5D9D-4347-BCDB-D191CED576B9}" presName="parentText" presStyleLbl="node1" presStyleIdx="2" presStyleCnt="3" custScaleX="77953" custScaleY="52017" custLinFactNeighborY="-42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7A7F5-B7E1-472B-9D90-ADBBD366D2F0}" type="pres">
      <dgm:prSet presAssocID="{231B78F2-5D9D-4347-BCDB-D191CED576B9}" presName="descendantText" presStyleLbl="alignAccFollowNode1" presStyleIdx="2" presStyleCnt="3" custScaleX="108694" custScaleY="50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DB5AF3-3281-49C3-B04D-E7B7FA3366F5}" type="presOf" srcId="{D871FE49-E638-45B9-B96A-3114551EBCCA}" destId="{D0E86790-F1AD-4B77-8893-29A8E4CDD9B8}" srcOrd="0" destOrd="0" presId="urn:microsoft.com/office/officeart/2005/8/layout/vList5"/>
    <dgm:cxn modelId="{AD44A4C3-0794-44EB-8758-1B1D3F258BCB}" srcId="{231B78F2-5D9D-4347-BCDB-D191CED576B9}" destId="{DC7E8968-12AB-4267-85CA-DA745799972B}" srcOrd="1" destOrd="0" parTransId="{B1ABE1BE-826A-46E3-A159-886A8F8B4357}" sibTransId="{7B6FC89F-415F-462C-BF59-56DA9A67A711}"/>
    <dgm:cxn modelId="{420B44EC-45F1-47E9-8977-0AC6CEE2DCC1}" type="presOf" srcId="{0C8823D6-F37C-4414-B490-1E9A7E859C12}" destId="{B4FE7868-1F17-47B3-871F-B52EAD1378AC}" srcOrd="0" destOrd="1" presId="urn:microsoft.com/office/officeart/2005/8/layout/vList5"/>
    <dgm:cxn modelId="{5EFA93B3-5E4F-4683-91A7-0D0514BB3C6C}" srcId="{D871FE49-E638-45B9-B96A-3114551EBCCA}" destId="{231B78F2-5D9D-4347-BCDB-D191CED576B9}" srcOrd="2" destOrd="0" parTransId="{64742473-FCF2-4510-84F5-FABF1FF3DA04}" sibTransId="{61B1F1F8-EE06-4074-A99B-6BC10950EE46}"/>
    <dgm:cxn modelId="{70D52C88-24FB-4CD9-AEF1-1BEA727BD167}" type="presOf" srcId="{6D05DD28-5185-4020-8D30-A7175D9F0DB6}" destId="{16BD0944-4EC2-452B-B099-A7430109574B}" srcOrd="0" destOrd="0" presId="urn:microsoft.com/office/officeart/2005/8/layout/vList5"/>
    <dgm:cxn modelId="{65EF6668-88DA-46FB-AED8-E25E338ECB64}" srcId="{4527EBDA-5892-4653-806B-2E1D3F0D4354}" destId="{6D05DD28-5185-4020-8D30-A7175D9F0DB6}" srcOrd="0" destOrd="0" parTransId="{C110F19A-A6A1-4201-ACF4-01C9AB142029}" sibTransId="{624ED162-3F22-4F62-AC3E-37A4D1403205}"/>
    <dgm:cxn modelId="{4EA975BD-CA0A-4F4A-B9A9-23C44D4E3FD3}" type="presOf" srcId="{923A6E8D-5E9A-4DAF-AD01-4B9E6E522CED}" destId="{16BD0944-4EC2-452B-B099-A7430109574B}" srcOrd="0" destOrd="4" presId="urn:microsoft.com/office/officeart/2005/8/layout/vList5"/>
    <dgm:cxn modelId="{1E86FC2C-C24E-4A1C-A0BC-200FC7F39DF4}" type="presOf" srcId="{DEC6B799-F6C7-413A-AA84-9C1EA830BEE4}" destId="{16BD0944-4EC2-452B-B099-A7430109574B}" srcOrd="0" destOrd="3" presId="urn:microsoft.com/office/officeart/2005/8/layout/vList5"/>
    <dgm:cxn modelId="{0F70337F-832E-421F-B7FB-A636C92C96D0}" srcId="{4527EBDA-5892-4653-806B-2E1D3F0D4354}" destId="{923A6E8D-5E9A-4DAF-AD01-4B9E6E522CED}" srcOrd="4" destOrd="0" parTransId="{E22AFB6D-A405-4903-847F-D71590CDA239}" sibTransId="{3FFDABE8-C721-4396-B477-7A0E16ED880F}"/>
    <dgm:cxn modelId="{DF97D498-621E-4ABD-BEF0-F44A15B00271}" srcId="{7D9F5D85-E635-4F45-A242-12D01FBBB9E7}" destId="{81BB96E6-45C7-4684-B536-F6A6F6D3349B}" srcOrd="0" destOrd="0" parTransId="{CC89C3BF-B0D6-4C01-BC21-B425534D9FAF}" sibTransId="{092E6568-ACCD-4312-B271-B16F12EC8DAC}"/>
    <dgm:cxn modelId="{039FEF09-E931-4FE1-B21E-F1B51B5FE721}" srcId="{D871FE49-E638-45B9-B96A-3114551EBCCA}" destId="{7D9F5D85-E635-4F45-A242-12D01FBBB9E7}" srcOrd="0" destOrd="0" parTransId="{86B8F423-054A-40B5-BC05-28B8CDDFA9F9}" sibTransId="{46FA8881-40BC-481E-B6E0-B200E6A03FF8}"/>
    <dgm:cxn modelId="{D61AC34F-2A07-4DDC-8E27-8DD57AB901E6}" srcId="{4527EBDA-5892-4653-806B-2E1D3F0D4354}" destId="{7E5345F8-23E6-4DF0-B649-4697DC8621A4}" srcOrd="1" destOrd="0" parTransId="{81D97E99-EBCF-4D4C-BD40-CE4504312745}" sibTransId="{596943D6-E2AC-4734-A255-72B6494562BB}"/>
    <dgm:cxn modelId="{1B142E48-CF46-4FB4-809C-0E7DCFB2A161}" srcId="{7D9F5D85-E635-4F45-A242-12D01FBBB9E7}" destId="{0C8823D6-F37C-4414-B490-1E9A7E859C12}" srcOrd="1" destOrd="0" parTransId="{1335CFD0-1D7D-4285-A076-6536049FDF1D}" sibTransId="{32FC2818-C1F8-4CA2-9DC8-F701A09FA80B}"/>
    <dgm:cxn modelId="{20780CD1-9895-4F2E-832A-648215F162F7}" srcId="{231B78F2-5D9D-4347-BCDB-D191CED576B9}" destId="{CB495F4E-B691-40B6-93DA-19398D3D31C1}" srcOrd="0" destOrd="0" parTransId="{5BCB1BBC-93AE-454E-8497-230D270551AB}" sibTransId="{6B9A4FA4-66AC-411E-991A-1179EB379314}"/>
    <dgm:cxn modelId="{849702B3-09B2-41C7-B752-D7D2F1FCA975}" type="presOf" srcId="{7D9F5D85-E635-4F45-A242-12D01FBBB9E7}" destId="{3EA04C8B-711B-4AB3-9801-595FD73FC5F8}" srcOrd="0" destOrd="0" presId="urn:microsoft.com/office/officeart/2005/8/layout/vList5"/>
    <dgm:cxn modelId="{2CE3B5D9-ACFA-486A-80B2-078AE3D934F1}" srcId="{D871FE49-E638-45B9-B96A-3114551EBCCA}" destId="{4527EBDA-5892-4653-806B-2E1D3F0D4354}" srcOrd="1" destOrd="0" parTransId="{7EC2CFB1-3E8A-4058-92F7-EB8F0C1B2D03}" sibTransId="{3F2785F9-71A0-4E26-887D-1DC27FA4D6F0}"/>
    <dgm:cxn modelId="{94CF0DEA-1746-4BC9-A0C1-BFCDE4E37B4A}" srcId="{4527EBDA-5892-4653-806B-2E1D3F0D4354}" destId="{C587B94A-3F8D-4ADB-AD38-959B48107A28}" srcOrd="2" destOrd="0" parTransId="{331704A6-BDAD-4054-BBD1-29F1BAA2AB15}" sibTransId="{BD76F026-0BD4-4626-9353-68A9B83DDF01}"/>
    <dgm:cxn modelId="{50A074AA-F0EC-4468-A58F-58071974864F}" type="presOf" srcId="{DC7E8968-12AB-4267-85CA-DA745799972B}" destId="{F317A7F5-B7E1-472B-9D90-ADBBD366D2F0}" srcOrd="0" destOrd="1" presId="urn:microsoft.com/office/officeart/2005/8/layout/vList5"/>
    <dgm:cxn modelId="{B289DEBA-6545-41F1-9DB2-770CBDCBA1B5}" type="presOf" srcId="{F894E3E8-E351-43DE-9894-CCEC16837AC0}" destId="{B4FE7868-1F17-47B3-871F-B52EAD1378AC}" srcOrd="0" destOrd="2" presId="urn:microsoft.com/office/officeart/2005/8/layout/vList5"/>
    <dgm:cxn modelId="{BF4E0DED-61AD-49F6-8CD7-18B06ECE5BA5}" type="presOf" srcId="{231B78F2-5D9D-4347-BCDB-D191CED576B9}" destId="{3B261443-00A1-467C-8E8D-60228A6CCEB7}" srcOrd="0" destOrd="0" presId="urn:microsoft.com/office/officeart/2005/8/layout/vList5"/>
    <dgm:cxn modelId="{A3325BC8-47A5-45AC-9ED8-88948092F380}" type="presOf" srcId="{C587B94A-3F8D-4ADB-AD38-959B48107A28}" destId="{16BD0944-4EC2-452B-B099-A7430109574B}" srcOrd="0" destOrd="2" presId="urn:microsoft.com/office/officeart/2005/8/layout/vList5"/>
    <dgm:cxn modelId="{00AFA88D-574C-4406-B0B6-04D1374D98D8}" srcId="{7D9F5D85-E635-4F45-A242-12D01FBBB9E7}" destId="{F894E3E8-E351-43DE-9894-CCEC16837AC0}" srcOrd="2" destOrd="0" parTransId="{7B941853-6AB3-444D-85FF-415C290B2D5E}" sibTransId="{CC68DDD3-4D5C-48BB-A8A0-466979528029}"/>
    <dgm:cxn modelId="{EE8BB416-0DFA-48AD-B748-466BEB2B12FC}" type="presOf" srcId="{4527EBDA-5892-4653-806B-2E1D3F0D4354}" destId="{59A7189C-5889-4001-AAD1-619D802955E7}" srcOrd="0" destOrd="0" presId="urn:microsoft.com/office/officeart/2005/8/layout/vList5"/>
    <dgm:cxn modelId="{9622CCDB-05FA-4D02-93A3-F5E911D924F1}" type="presOf" srcId="{81BB96E6-45C7-4684-B536-F6A6F6D3349B}" destId="{B4FE7868-1F17-47B3-871F-B52EAD1378AC}" srcOrd="0" destOrd="0" presId="urn:microsoft.com/office/officeart/2005/8/layout/vList5"/>
    <dgm:cxn modelId="{DBBA6EEA-B97C-4362-9247-2A722412B4EE}" srcId="{4527EBDA-5892-4653-806B-2E1D3F0D4354}" destId="{DEC6B799-F6C7-413A-AA84-9C1EA830BEE4}" srcOrd="3" destOrd="0" parTransId="{53CD356B-5ACE-4CA2-A729-B31ACC696B2E}" sibTransId="{E7DA9A17-2648-4365-97FE-7F02F8EC1F33}"/>
    <dgm:cxn modelId="{EFC31E1A-7DF3-4B8A-A540-857307ED1F5D}" type="presOf" srcId="{7E5345F8-23E6-4DF0-B649-4697DC8621A4}" destId="{16BD0944-4EC2-452B-B099-A7430109574B}" srcOrd="0" destOrd="1" presId="urn:microsoft.com/office/officeart/2005/8/layout/vList5"/>
    <dgm:cxn modelId="{ADB8FE78-0A79-4275-A81E-FA7BED4E19A3}" type="presOf" srcId="{CB495F4E-B691-40B6-93DA-19398D3D31C1}" destId="{F317A7F5-B7E1-472B-9D90-ADBBD366D2F0}" srcOrd="0" destOrd="0" presId="urn:microsoft.com/office/officeart/2005/8/layout/vList5"/>
    <dgm:cxn modelId="{CCE935A9-F73C-4990-991A-0104AAD85D73}" type="presParOf" srcId="{D0E86790-F1AD-4B77-8893-29A8E4CDD9B8}" destId="{D0ADA599-CD77-4A18-82D8-D33D17C5F9A7}" srcOrd="0" destOrd="0" presId="urn:microsoft.com/office/officeart/2005/8/layout/vList5"/>
    <dgm:cxn modelId="{CBF8F714-0E98-4DF8-81E0-9047858B4365}" type="presParOf" srcId="{D0ADA599-CD77-4A18-82D8-D33D17C5F9A7}" destId="{3EA04C8B-711B-4AB3-9801-595FD73FC5F8}" srcOrd="0" destOrd="0" presId="urn:microsoft.com/office/officeart/2005/8/layout/vList5"/>
    <dgm:cxn modelId="{BD39776D-A57B-488C-ADBF-9F6FD68E9E5A}" type="presParOf" srcId="{D0ADA599-CD77-4A18-82D8-D33D17C5F9A7}" destId="{B4FE7868-1F17-47B3-871F-B52EAD1378AC}" srcOrd="1" destOrd="0" presId="urn:microsoft.com/office/officeart/2005/8/layout/vList5"/>
    <dgm:cxn modelId="{552A458B-1586-42D9-AD49-D1733DA046AA}" type="presParOf" srcId="{D0E86790-F1AD-4B77-8893-29A8E4CDD9B8}" destId="{353296DF-93BF-4460-BD44-D198C6FBA5DA}" srcOrd="1" destOrd="0" presId="urn:microsoft.com/office/officeart/2005/8/layout/vList5"/>
    <dgm:cxn modelId="{F9F15597-26D0-4A32-8C96-02C30B9F487A}" type="presParOf" srcId="{D0E86790-F1AD-4B77-8893-29A8E4CDD9B8}" destId="{9E5B4839-AEBE-4787-9C90-3535FA18369A}" srcOrd="2" destOrd="0" presId="urn:microsoft.com/office/officeart/2005/8/layout/vList5"/>
    <dgm:cxn modelId="{8A9BD166-9C27-4DFB-8B9C-37B522701AD7}" type="presParOf" srcId="{9E5B4839-AEBE-4787-9C90-3535FA18369A}" destId="{59A7189C-5889-4001-AAD1-619D802955E7}" srcOrd="0" destOrd="0" presId="urn:microsoft.com/office/officeart/2005/8/layout/vList5"/>
    <dgm:cxn modelId="{25DE6BB1-5196-4428-A7A0-A1EB04B036F6}" type="presParOf" srcId="{9E5B4839-AEBE-4787-9C90-3535FA18369A}" destId="{16BD0944-4EC2-452B-B099-A7430109574B}" srcOrd="1" destOrd="0" presId="urn:microsoft.com/office/officeart/2005/8/layout/vList5"/>
    <dgm:cxn modelId="{32F503F3-AF60-40FA-B8B3-B87844CDA299}" type="presParOf" srcId="{D0E86790-F1AD-4B77-8893-29A8E4CDD9B8}" destId="{7D539E2C-C94C-4670-B322-D2B90843375E}" srcOrd="3" destOrd="0" presId="urn:microsoft.com/office/officeart/2005/8/layout/vList5"/>
    <dgm:cxn modelId="{9F822971-02D6-4041-8CF1-ACE36B54FAB2}" type="presParOf" srcId="{D0E86790-F1AD-4B77-8893-29A8E4CDD9B8}" destId="{5370A09D-952A-433C-AE75-B98A4A240613}" srcOrd="4" destOrd="0" presId="urn:microsoft.com/office/officeart/2005/8/layout/vList5"/>
    <dgm:cxn modelId="{722F7024-B07B-43A2-8B35-571555247D1C}" type="presParOf" srcId="{5370A09D-952A-433C-AE75-B98A4A240613}" destId="{3B261443-00A1-467C-8E8D-60228A6CCEB7}" srcOrd="0" destOrd="0" presId="urn:microsoft.com/office/officeart/2005/8/layout/vList5"/>
    <dgm:cxn modelId="{0A8DD556-71C8-417B-9B0D-3E9C7A6E9321}" type="presParOf" srcId="{5370A09D-952A-433C-AE75-B98A4A240613}" destId="{F317A7F5-B7E1-472B-9D90-ADBBD366D2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71FE49-E638-45B9-B96A-3114551EBCCA}" type="doc">
      <dgm:prSet loTypeId="urn:microsoft.com/office/officeart/2005/8/layout/vList5" loCatId="list" qsTypeId="urn:microsoft.com/office/officeart/2005/8/quickstyle/simple1#7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D9F5D85-E635-4F45-A242-12D01FBBB9E7}">
      <dgm:prSet phldrT="[Текст]" custT="1"/>
      <dgm:spPr/>
      <dgm:t>
        <a:bodyPr/>
        <a:lstStyle/>
        <a:p>
          <a:r>
            <a: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ПЕДАГОГОВ</a:t>
          </a:r>
          <a:endParaRPr lang="ru-RU" sz="2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B8F423-054A-40B5-BC05-28B8CDDFA9F9}" type="parTrans" cxnId="{039FEF09-E931-4FE1-B21E-F1B51B5FE721}">
      <dgm:prSet/>
      <dgm:spPr/>
      <dgm:t>
        <a:bodyPr/>
        <a:lstStyle/>
        <a:p>
          <a:endParaRPr lang="ru-RU"/>
        </a:p>
      </dgm:t>
    </dgm:pt>
    <dgm:pt modelId="{46FA8881-40BC-481E-B6E0-B200E6A03FF8}" type="sibTrans" cxnId="{039FEF09-E931-4FE1-B21E-F1B51B5FE721}">
      <dgm:prSet/>
      <dgm:spPr/>
      <dgm:t>
        <a:bodyPr/>
        <a:lstStyle/>
        <a:p>
          <a:endParaRPr lang="ru-RU"/>
        </a:p>
      </dgm:t>
    </dgm:pt>
    <dgm:pt modelId="{81BB96E6-45C7-4684-B536-F6A6F6D3349B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комплексов утренней гимнастики  олимпийской тематики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89C3BF-B0D6-4C01-BC21-B425534D9FAF}" type="parTrans" cxnId="{DF97D498-621E-4ABD-BEF0-F44A15B00271}">
      <dgm:prSet/>
      <dgm:spPr/>
      <dgm:t>
        <a:bodyPr/>
        <a:lstStyle/>
        <a:p>
          <a:endParaRPr lang="ru-RU"/>
        </a:p>
      </dgm:t>
    </dgm:pt>
    <dgm:pt modelId="{092E6568-ACCD-4312-B271-B16F12EC8DAC}" type="sibTrans" cxnId="{DF97D498-621E-4ABD-BEF0-F44A15B00271}">
      <dgm:prSet/>
      <dgm:spPr/>
      <dgm:t>
        <a:bodyPr/>
        <a:lstStyle/>
        <a:p>
          <a:endParaRPr lang="ru-RU"/>
        </a:p>
      </dgm:t>
    </dgm:pt>
    <dgm:pt modelId="{0C8823D6-F37C-4414-B490-1E9A7E859C12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и проведение велопробега, кросса, спортивного досуга, олимпийского заплыва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35CFD0-1D7D-4285-A076-6536049FDF1D}" type="parTrans" cxnId="{1B142E48-CF46-4FB4-809C-0E7DCFB2A161}">
      <dgm:prSet/>
      <dgm:spPr/>
      <dgm:t>
        <a:bodyPr/>
        <a:lstStyle/>
        <a:p>
          <a:endParaRPr lang="ru-RU"/>
        </a:p>
      </dgm:t>
    </dgm:pt>
    <dgm:pt modelId="{32FC2818-C1F8-4CA2-9DC8-F701A09FA80B}" type="sibTrans" cxnId="{1B142E48-CF46-4FB4-809C-0E7DCFB2A161}">
      <dgm:prSet/>
      <dgm:spPr/>
      <dgm:t>
        <a:bodyPr/>
        <a:lstStyle/>
        <a:p>
          <a:endParaRPr lang="ru-RU"/>
        </a:p>
      </dgm:t>
    </dgm:pt>
    <dgm:pt modelId="{4527EBDA-5892-4653-806B-2E1D3F0D4354}">
      <dgm:prSet phldrT="[Текст]" custT="1"/>
      <dgm:spPr/>
      <dgm:t>
        <a:bodyPr/>
        <a:lstStyle/>
        <a:p>
          <a:r>
            <a: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ДЕТЕЙ</a:t>
          </a:r>
          <a:endParaRPr lang="ru-RU" sz="2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C2CFB1-3E8A-4058-92F7-EB8F0C1B2D03}" type="parTrans" cxnId="{2CE3B5D9-ACFA-486A-80B2-078AE3D934F1}">
      <dgm:prSet/>
      <dgm:spPr/>
      <dgm:t>
        <a:bodyPr/>
        <a:lstStyle/>
        <a:p>
          <a:endParaRPr lang="ru-RU"/>
        </a:p>
      </dgm:t>
    </dgm:pt>
    <dgm:pt modelId="{3F2785F9-71A0-4E26-887D-1DC27FA4D6F0}" type="sibTrans" cxnId="{2CE3B5D9-ACFA-486A-80B2-078AE3D934F1}">
      <dgm:prSet/>
      <dgm:spPr/>
      <dgm:t>
        <a:bodyPr/>
        <a:lstStyle/>
        <a:p>
          <a:endParaRPr lang="ru-RU"/>
        </a:p>
      </dgm:t>
    </dgm:pt>
    <dgm:pt modelId="{6D05DD28-5185-4020-8D30-A7175D9F0DB6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Разучивание комплекса гимнастических упражнений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10F19A-A6A1-4201-ACF4-01C9AB142029}" type="parTrans" cxnId="{65EF6668-88DA-46FB-AED8-E25E338ECB64}">
      <dgm:prSet/>
      <dgm:spPr/>
      <dgm:t>
        <a:bodyPr/>
        <a:lstStyle/>
        <a:p>
          <a:endParaRPr lang="ru-RU"/>
        </a:p>
      </dgm:t>
    </dgm:pt>
    <dgm:pt modelId="{624ED162-3F22-4F62-AC3E-37A4D1403205}" type="sibTrans" cxnId="{65EF6668-88DA-46FB-AED8-E25E338ECB64}">
      <dgm:prSet/>
      <dgm:spPr/>
      <dgm:t>
        <a:bodyPr/>
        <a:lstStyle/>
        <a:p>
          <a:endParaRPr lang="ru-RU"/>
        </a:p>
      </dgm:t>
    </dgm:pt>
    <dgm:pt modelId="{7E5345F8-23E6-4DF0-B649-4697DC8621A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к велопробегу, участие в велопробеге, кроссе , в олимпийском заплыве и спортивном досуге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D97E99-EBCF-4D4C-BD40-CE4504312745}" type="parTrans" cxnId="{D61AC34F-2A07-4DDC-8E27-8DD57AB901E6}">
      <dgm:prSet/>
      <dgm:spPr/>
      <dgm:t>
        <a:bodyPr/>
        <a:lstStyle/>
        <a:p>
          <a:endParaRPr lang="ru-RU"/>
        </a:p>
      </dgm:t>
    </dgm:pt>
    <dgm:pt modelId="{596943D6-E2AC-4734-A255-72B6494562BB}" type="sibTrans" cxnId="{D61AC34F-2A07-4DDC-8E27-8DD57AB901E6}">
      <dgm:prSet/>
      <dgm:spPr/>
      <dgm:t>
        <a:bodyPr/>
        <a:lstStyle/>
        <a:p>
          <a:endParaRPr lang="ru-RU"/>
        </a:p>
      </dgm:t>
    </dgm:pt>
    <dgm:pt modelId="{231B78F2-5D9D-4347-BCDB-D191CED576B9}">
      <dgm:prSet phldrT="[Текст]" custT="1"/>
      <dgm:spPr/>
      <dgm:t>
        <a:bodyPr/>
        <a:lstStyle/>
        <a:p>
          <a:r>
            <a: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СЕМЬИ</a:t>
          </a:r>
          <a:endParaRPr lang="ru-RU" sz="2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742473-FCF2-4510-84F5-FABF1FF3DA04}" type="parTrans" cxnId="{5EFA93B3-5E4F-4683-91A7-0D0514BB3C6C}">
      <dgm:prSet/>
      <dgm:spPr/>
      <dgm:t>
        <a:bodyPr/>
        <a:lstStyle/>
        <a:p>
          <a:endParaRPr lang="ru-RU"/>
        </a:p>
      </dgm:t>
    </dgm:pt>
    <dgm:pt modelId="{61B1F1F8-EE06-4074-A99B-6BC10950EE46}" type="sibTrans" cxnId="{5EFA93B3-5E4F-4683-91A7-0D0514BB3C6C}">
      <dgm:prSet/>
      <dgm:spPr/>
      <dgm:t>
        <a:bodyPr/>
        <a:lstStyle/>
        <a:p>
          <a:endParaRPr lang="ru-RU"/>
        </a:p>
      </dgm:t>
    </dgm:pt>
    <dgm:pt modelId="{CB495F4E-B691-40B6-93DA-19398D3D31C1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Помощь в подготовке атрибутов  для спортивных упражнений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CB1BBC-93AE-454E-8497-230D270551AB}" type="parTrans" cxnId="{20780CD1-9895-4F2E-832A-648215F162F7}">
      <dgm:prSet/>
      <dgm:spPr/>
      <dgm:t>
        <a:bodyPr/>
        <a:lstStyle/>
        <a:p>
          <a:endParaRPr lang="ru-RU"/>
        </a:p>
      </dgm:t>
    </dgm:pt>
    <dgm:pt modelId="{6B9A4FA4-66AC-411E-991A-1179EB379314}" type="sibTrans" cxnId="{20780CD1-9895-4F2E-832A-648215F162F7}">
      <dgm:prSet/>
      <dgm:spPr/>
      <dgm:t>
        <a:bodyPr/>
        <a:lstStyle/>
        <a:p>
          <a:endParaRPr lang="ru-RU"/>
        </a:p>
      </dgm:t>
    </dgm:pt>
    <dgm:pt modelId="{DC7E8968-12AB-4267-85CA-DA745799972B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Показательные выступления «спортивных семей»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ABE1BE-826A-46E3-A159-886A8F8B4357}" type="parTrans" cxnId="{AD44A4C3-0794-44EB-8758-1B1D3F258BCB}">
      <dgm:prSet/>
      <dgm:spPr/>
      <dgm:t>
        <a:bodyPr/>
        <a:lstStyle/>
        <a:p>
          <a:endParaRPr lang="ru-RU"/>
        </a:p>
      </dgm:t>
    </dgm:pt>
    <dgm:pt modelId="{7B6FC89F-415F-462C-BF59-56DA9A67A711}" type="sibTrans" cxnId="{AD44A4C3-0794-44EB-8758-1B1D3F258BCB}">
      <dgm:prSet/>
      <dgm:spPr/>
      <dgm:t>
        <a:bodyPr/>
        <a:lstStyle/>
        <a:p>
          <a:endParaRPr lang="ru-RU"/>
        </a:p>
      </dgm:t>
    </dgm:pt>
    <dgm:pt modelId="{0A44D364-D6C6-4759-9D3A-3DA00E9C7402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семейного комплекса олимпийской гимнастики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2F2ABA-D745-4E73-BF4B-5978C6F77C74}" type="parTrans" cxnId="{D5C9F8C1-0216-4051-ACEB-157E5B176840}">
      <dgm:prSet/>
      <dgm:spPr/>
      <dgm:t>
        <a:bodyPr/>
        <a:lstStyle/>
        <a:p>
          <a:endParaRPr lang="ru-RU"/>
        </a:p>
      </dgm:t>
    </dgm:pt>
    <dgm:pt modelId="{0DF83448-494C-4164-86C7-6F08671B06B2}" type="sibTrans" cxnId="{D5C9F8C1-0216-4051-ACEB-157E5B176840}">
      <dgm:prSet/>
      <dgm:spPr/>
      <dgm:t>
        <a:bodyPr/>
        <a:lstStyle/>
        <a:p>
          <a:endParaRPr lang="ru-RU"/>
        </a:p>
      </dgm:t>
    </dgm:pt>
    <dgm:pt modelId="{D0E86790-F1AD-4B77-8893-29A8E4CDD9B8}" type="pres">
      <dgm:prSet presAssocID="{D871FE49-E638-45B9-B96A-3114551EBC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ADA599-CD77-4A18-82D8-D33D17C5F9A7}" type="pres">
      <dgm:prSet presAssocID="{7D9F5D85-E635-4F45-A242-12D01FBBB9E7}" presName="linNode" presStyleCnt="0"/>
      <dgm:spPr/>
      <dgm:t>
        <a:bodyPr/>
        <a:lstStyle/>
        <a:p>
          <a:endParaRPr lang="ru-RU"/>
        </a:p>
      </dgm:t>
    </dgm:pt>
    <dgm:pt modelId="{3EA04C8B-711B-4AB3-9801-595FD73FC5F8}" type="pres">
      <dgm:prSet presAssocID="{7D9F5D85-E635-4F45-A242-12D01FBBB9E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E7868-1F17-47B3-871F-B52EAD1378AC}" type="pres">
      <dgm:prSet presAssocID="{7D9F5D85-E635-4F45-A242-12D01FBBB9E7}" presName="descendantText" presStyleLbl="alignAccFollowNode1" presStyleIdx="0" presStyleCnt="3" custScaleY="127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296DF-93BF-4460-BD44-D198C6FBA5DA}" type="pres">
      <dgm:prSet presAssocID="{46FA8881-40BC-481E-B6E0-B200E6A03FF8}" presName="sp" presStyleCnt="0"/>
      <dgm:spPr/>
      <dgm:t>
        <a:bodyPr/>
        <a:lstStyle/>
        <a:p>
          <a:endParaRPr lang="ru-RU"/>
        </a:p>
      </dgm:t>
    </dgm:pt>
    <dgm:pt modelId="{9E5B4839-AEBE-4787-9C90-3535FA18369A}" type="pres">
      <dgm:prSet presAssocID="{4527EBDA-5892-4653-806B-2E1D3F0D4354}" presName="linNode" presStyleCnt="0"/>
      <dgm:spPr/>
      <dgm:t>
        <a:bodyPr/>
        <a:lstStyle/>
        <a:p>
          <a:endParaRPr lang="ru-RU"/>
        </a:p>
      </dgm:t>
    </dgm:pt>
    <dgm:pt modelId="{59A7189C-5889-4001-AAD1-619D802955E7}" type="pres">
      <dgm:prSet presAssocID="{4527EBDA-5892-4653-806B-2E1D3F0D435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D0944-4EC2-452B-B099-A7430109574B}" type="pres">
      <dgm:prSet presAssocID="{4527EBDA-5892-4653-806B-2E1D3F0D4354}" presName="descendantText" presStyleLbl="alignAccFollowNode1" presStyleIdx="1" presStyleCnt="3" custScaleY="114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39E2C-C94C-4670-B322-D2B90843375E}" type="pres">
      <dgm:prSet presAssocID="{3F2785F9-71A0-4E26-887D-1DC27FA4D6F0}" presName="sp" presStyleCnt="0"/>
      <dgm:spPr/>
      <dgm:t>
        <a:bodyPr/>
        <a:lstStyle/>
        <a:p>
          <a:endParaRPr lang="ru-RU"/>
        </a:p>
      </dgm:t>
    </dgm:pt>
    <dgm:pt modelId="{5370A09D-952A-433C-AE75-B98A4A240613}" type="pres">
      <dgm:prSet presAssocID="{231B78F2-5D9D-4347-BCDB-D191CED576B9}" presName="linNode" presStyleCnt="0"/>
      <dgm:spPr/>
      <dgm:t>
        <a:bodyPr/>
        <a:lstStyle/>
        <a:p>
          <a:endParaRPr lang="ru-RU"/>
        </a:p>
      </dgm:t>
    </dgm:pt>
    <dgm:pt modelId="{3B261443-00A1-467C-8E8D-60228A6CCEB7}" type="pres">
      <dgm:prSet presAssocID="{231B78F2-5D9D-4347-BCDB-D191CED576B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7A7F5-B7E1-472B-9D90-ADBBD366D2F0}" type="pres">
      <dgm:prSet presAssocID="{231B78F2-5D9D-4347-BCDB-D191CED576B9}" presName="descendantText" presStyleLbl="alignAccFollowNode1" presStyleIdx="2" presStyleCnt="3" custScaleY="143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C9F8C1-0216-4051-ACEB-157E5B176840}" srcId="{231B78F2-5D9D-4347-BCDB-D191CED576B9}" destId="{0A44D364-D6C6-4759-9D3A-3DA00E9C7402}" srcOrd="1" destOrd="0" parTransId="{1D2F2ABA-D745-4E73-BF4B-5978C6F77C74}" sibTransId="{0DF83448-494C-4164-86C7-6F08671B06B2}"/>
    <dgm:cxn modelId="{AD44A4C3-0794-44EB-8758-1B1D3F258BCB}" srcId="{231B78F2-5D9D-4347-BCDB-D191CED576B9}" destId="{DC7E8968-12AB-4267-85CA-DA745799972B}" srcOrd="2" destOrd="0" parTransId="{B1ABE1BE-826A-46E3-A159-886A8F8B4357}" sibTransId="{7B6FC89F-415F-462C-BF59-56DA9A67A711}"/>
    <dgm:cxn modelId="{1062B4E4-1CA3-486F-B2C8-913114C7C06B}" type="presOf" srcId="{7E5345F8-23E6-4DF0-B649-4697DC8621A4}" destId="{16BD0944-4EC2-452B-B099-A7430109574B}" srcOrd="0" destOrd="1" presId="urn:microsoft.com/office/officeart/2005/8/layout/vList5"/>
    <dgm:cxn modelId="{5EFA93B3-5E4F-4683-91A7-0D0514BB3C6C}" srcId="{D871FE49-E638-45B9-B96A-3114551EBCCA}" destId="{231B78F2-5D9D-4347-BCDB-D191CED576B9}" srcOrd="2" destOrd="0" parTransId="{64742473-FCF2-4510-84F5-FABF1FF3DA04}" sibTransId="{61B1F1F8-EE06-4074-A99B-6BC10950EE46}"/>
    <dgm:cxn modelId="{65EF6668-88DA-46FB-AED8-E25E338ECB64}" srcId="{4527EBDA-5892-4653-806B-2E1D3F0D4354}" destId="{6D05DD28-5185-4020-8D30-A7175D9F0DB6}" srcOrd="0" destOrd="0" parTransId="{C110F19A-A6A1-4201-ACF4-01C9AB142029}" sibTransId="{624ED162-3F22-4F62-AC3E-37A4D1403205}"/>
    <dgm:cxn modelId="{82AA2B96-FBD0-4D1D-BA36-A67C71E1B06F}" type="presOf" srcId="{DC7E8968-12AB-4267-85CA-DA745799972B}" destId="{F317A7F5-B7E1-472B-9D90-ADBBD366D2F0}" srcOrd="0" destOrd="2" presId="urn:microsoft.com/office/officeart/2005/8/layout/vList5"/>
    <dgm:cxn modelId="{DF97D498-621E-4ABD-BEF0-F44A15B00271}" srcId="{7D9F5D85-E635-4F45-A242-12D01FBBB9E7}" destId="{81BB96E6-45C7-4684-B536-F6A6F6D3349B}" srcOrd="0" destOrd="0" parTransId="{CC89C3BF-B0D6-4C01-BC21-B425534D9FAF}" sibTransId="{092E6568-ACCD-4312-B271-B16F12EC8DAC}"/>
    <dgm:cxn modelId="{039FEF09-E931-4FE1-B21E-F1B51B5FE721}" srcId="{D871FE49-E638-45B9-B96A-3114551EBCCA}" destId="{7D9F5D85-E635-4F45-A242-12D01FBBB9E7}" srcOrd="0" destOrd="0" parTransId="{86B8F423-054A-40B5-BC05-28B8CDDFA9F9}" sibTransId="{46FA8881-40BC-481E-B6E0-B200E6A03FF8}"/>
    <dgm:cxn modelId="{C88CC16D-E185-4BD4-8252-72F8D00F81C3}" type="presOf" srcId="{231B78F2-5D9D-4347-BCDB-D191CED576B9}" destId="{3B261443-00A1-467C-8E8D-60228A6CCEB7}" srcOrd="0" destOrd="0" presId="urn:microsoft.com/office/officeart/2005/8/layout/vList5"/>
    <dgm:cxn modelId="{1B142E48-CF46-4FB4-809C-0E7DCFB2A161}" srcId="{7D9F5D85-E635-4F45-A242-12D01FBBB9E7}" destId="{0C8823D6-F37C-4414-B490-1E9A7E859C12}" srcOrd="1" destOrd="0" parTransId="{1335CFD0-1D7D-4285-A076-6536049FDF1D}" sibTransId="{32FC2818-C1F8-4CA2-9DC8-F701A09FA80B}"/>
    <dgm:cxn modelId="{D61AC34F-2A07-4DDC-8E27-8DD57AB901E6}" srcId="{4527EBDA-5892-4653-806B-2E1D3F0D4354}" destId="{7E5345F8-23E6-4DF0-B649-4697DC8621A4}" srcOrd="1" destOrd="0" parTransId="{81D97E99-EBCF-4D4C-BD40-CE4504312745}" sibTransId="{596943D6-E2AC-4734-A255-72B6494562BB}"/>
    <dgm:cxn modelId="{6BED00E4-51F6-4AC2-89CA-E9B954C2A810}" type="presOf" srcId="{4527EBDA-5892-4653-806B-2E1D3F0D4354}" destId="{59A7189C-5889-4001-AAD1-619D802955E7}" srcOrd="0" destOrd="0" presId="urn:microsoft.com/office/officeart/2005/8/layout/vList5"/>
    <dgm:cxn modelId="{A8CB5A57-41C0-460C-8257-3E1C0D246418}" type="presOf" srcId="{81BB96E6-45C7-4684-B536-F6A6F6D3349B}" destId="{B4FE7868-1F17-47B3-871F-B52EAD1378AC}" srcOrd="0" destOrd="0" presId="urn:microsoft.com/office/officeart/2005/8/layout/vList5"/>
    <dgm:cxn modelId="{20780CD1-9895-4F2E-832A-648215F162F7}" srcId="{231B78F2-5D9D-4347-BCDB-D191CED576B9}" destId="{CB495F4E-B691-40B6-93DA-19398D3D31C1}" srcOrd="0" destOrd="0" parTransId="{5BCB1BBC-93AE-454E-8497-230D270551AB}" sibTransId="{6B9A4FA4-66AC-411E-991A-1179EB379314}"/>
    <dgm:cxn modelId="{4AE223A8-F1D1-4650-82C2-81A21ABBFC56}" type="presOf" srcId="{0A44D364-D6C6-4759-9D3A-3DA00E9C7402}" destId="{F317A7F5-B7E1-472B-9D90-ADBBD366D2F0}" srcOrd="0" destOrd="1" presId="urn:microsoft.com/office/officeart/2005/8/layout/vList5"/>
    <dgm:cxn modelId="{2CE3B5D9-ACFA-486A-80B2-078AE3D934F1}" srcId="{D871FE49-E638-45B9-B96A-3114551EBCCA}" destId="{4527EBDA-5892-4653-806B-2E1D3F0D4354}" srcOrd="1" destOrd="0" parTransId="{7EC2CFB1-3E8A-4058-92F7-EB8F0C1B2D03}" sibTransId="{3F2785F9-71A0-4E26-887D-1DC27FA4D6F0}"/>
    <dgm:cxn modelId="{7246BD04-33AB-4C7C-9291-71250BA569F2}" type="presOf" srcId="{6D05DD28-5185-4020-8D30-A7175D9F0DB6}" destId="{16BD0944-4EC2-452B-B099-A7430109574B}" srcOrd="0" destOrd="0" presId="urn:microsoft.com/office/officeart/2005/8/layout/vList5"/>
    <dgm:cxn modelId="{C1DBC2B6-D6DF-42A5-8748-07B46D64D321}" type="presOf" srcId="{0C8823D6-F37C-4414-B490-1E9A7E859C12}" destId="{B4FE7868-1F17-47B3-871F-B52EAD1378AC}" srcOrd="0" destOrd="1" presId="urn:microsoft.com/office/officeart/2005/8/layout/vList5"/>
    <dgm:cxn modelId="{69CC6451-FDF9-4407-A7D3-D28D4C6C8725}" type="presOf" srcId="{D871FE49-E638-45B9-B96A-3114551EBCCA}" destId="{D0E86790-F1AD-4B77-8893-29A8E4CDD9B8}" srcOrd="0" destOrd="0" presId="urn:microsoft.com/office/officeart/2005/8/layout/vList5"/>
    <dgm:cxn modelId="{8CA27FF5-3F5D-435B-931A-2529C608CCCC}" type="presOf" srcId="{CB495F4E-B691-40B6-93DA-19398D3D31C1}" destId="{F317A7F5-B7E1-472B-9D90-ADBBD366D2F0}" srcOrd="0" destOrd="0" presId="urn:microsoft.com/office/officeart/2005/8/layout/vList5"/>
    <dgm:cxn modelId="{49551B24-346F-4D39-9681-24255F08455C}" type="presOf" srcId="{7D9F5D85-E635-4F45-A242-12D01FBBB9E7}" destId="{3EA04C8B-711B-4AB3-9801-595FD73FC5F8}" srcOrd="0" destOrd="0" presId="urn:microsoft.com/office/officeart/2005/8/layout/vList5"/>
    <dgm:cxn modelId="{107B6992-79B2-4280-A922-B59AB4272C78}" type="presParOf" srcId="{D0E86790-F1AD-4B77-8893-29A8E4CDD9B8}" destId="{D0ADA599-CD77-4A18-82D8-D33D17C5F9A7}" srcOrd="0" destOrd="0" presId="urn:microsoft.com/office/officeart/2005/8/layout/vList5"/>
    <dgm:cxn modelId="{7B384454-904A-4C3E-A8CD-D8BDB5CC6A22}" type="presParOf" srcId="{D0ADA599-CD77-4A18-82D8-D33D17C5F9A7}" destId="{3EA04C8B-711B-4AB3-9801-595FD73FC5F8}" srcOrd="0" destOrd="0" presId="urn:microsoft.com/office/officeart/2005/8/layout/vList5"/>
    <dgm:cxn modelId="{F89A2A6D-75AF-4ABE-B2BB-02BA09921920}" type="presParOf" srcId="{D0ADA599-CD77-4A18-82D8-D33D17C5F9A7}" destId="{B4FE7868-1F17-47B3-871F-B52EAD1378AC}" srcOrd="1" destOrd="0" presId="urn:microsoft.com/office/officeart/2005/8/layout/vList5"/>
    <dgm:cxn modelId="{7634FF7A-4496-4A2D-BA2A-1F88C0A7C7B6}" type="presParOf" srcId="{D0E86790-F1AD-4B77-8893-29A8E4CDD9B8}" destId="{353296DF-93BF-4460-BD44-D198C6FBA5DA}" srcOrd="1" destOrd="0" presId="urn:microsoft.com/office/officeart/2005/8/layout/vList5"/>
    <dgm:cxn modelId="{6CF49231-7EC6-4B32-B9D4-6A5012529AC7}" type="presParOf" srcId="{D0E86790-F1AD-4B77-8893-29A8E4CDD9B8}" destId="{9E5B4839-AEBE-4787-9C90-3535FA18369A}" srcOrd="2" destOrd="0" presId="urn:microsoft.com/office/officeart/2005/8/layout/vList5"/>
    <dgm:cxn modelId="{B98CCAC9-D8A1-4BC9-B8AD-2413E06F4743}" type="presParOf" srcId="{9E5B4839-AEBE-4787-9C90-3535FA18369A}" destId="{59A7189C-5889-4001-AAD1-619D802955E7}" srcOrd="0" destOrd="0" presId="urn:microsoft.com/office/officeart/2005/8/layout/vList5"/>
    <dgm:cxn modelId="{8D2E8CC2-1C5D-4489-8450-B761C4F08C93}" type="presParOf" srcId="{9E5B4839-AEBE-4787-9C90-3535FA18369A}" destId="{16BD0944-4EC2-452B-B099-A7430109574B}" srcOrd="1" destOrd="0" presId="urn:microsoft.com/office/officeart/2005/8/layout/vList5"/>
    <dgm:cxn modelId="{17F92EFC-2888-4F80-BBDD-5BE695F622DB}" type="presParOf" srcId="{D0E86790-F1AD-4B77-8893-29A8E4CDD9B8}" destId="{7D539E2C-C94C-4670-B322-D2B90843375E}" srcOrd="3" destOrd="0" presId="urn:microsoft.com/office/officeart/2005/8/layout/vList5"/>
    <dgm:cxn modelId="{A40CE049-94AD-43F2-8FD2-864120B1B39E}" type="presParOf" srcId="{D0E86790-F1AD-4B77-8893-29A8E4CDD9B8}" destId="{5370A09D-952A-433C-AE75-B98A4A240613}" srcOrd="4" destOrd="0" presId="urn:microsoft.com/office/officeart/2005/8/layout/vList5"/>
    <dgm:cxn modelId="{48EF157F-68D2-437B-96DD-2721AD4B2ACA}" type="presParOf" srcId="{5370A09D-952A-433C-AE75-B98A4A240613}" destId="{3B261443-00A1-467C-8E8D-60228A6CCEB7}" srcOrd="0" destOrd="0" presId="urn:microsoft.com/office/officeart/2005/8/layout/vList5"/>
    <dgm:cxn modelId="{76D561F6-7660-4321-BE5B-4E37D16C21F9}" type="presParOf" srcId="{5370A09D-952A-433C-AE75-B98A4A240613}" destId="{F317A7F5-B7E1-472B-9D90-ADBBD366D2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71FE49-E638-45B9-B96A-3114551EBCCA}" type="doc">
      <dgm:prSet loTypeId="urn:microsoft.com/office/officeart/2005/8/layout/vList5" loCatId="list" qsTypeId="urn:microsoft.com/office/officeart/2005/8/quickstyle/simple1#9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D9F5D85-E635-4F45-A242-12D01FBBB9E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ПЕДАГОГОВ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B8F423-054A-40B5-BC05-28B8CDDFA9F9}" type="parTrans" cxnId="{039FEF09-E931-4FE1-B21E-F1B51B5FE721}">
      <dgm:prSet/>
      <dgm:spPr/>
      <dgm:t>
        <a:bodyPr/>
        <a:lstStyle/>
        <a:p>
          <a:endParaRPr lang="ru-RU"/>
        </a:p>
      </dgm:t>
    </dgm:pt>
    <dgm:pt modelId="{46FA8881-40BC-481E-B6E0-B200E6A03FF8}" type="sibTrans" cxnId="{039FEF09-E931-4FE1-B21E-F1B51B5FE721}">
      <dgm:prSet/>
      <dgm:spPr/>
      <dgm:t>
        <a:bodyPr/>
        <a:lstStyle/>
        <a:p>
          <a:endParaRPr lang="ru-RU"/>
        </a:p>
      </dgm:t>
    </dgm:pt>
    <dgm:pt modelId="{81BB96E6-45C7-4684-B536-F6A6F6D3349B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атрибутов для сюжетно-ролевых игр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89C3BF-B0D6-4C01-BC21-B425534D9FAF}" type="parTrans" cxnId="{DF97D498-621E-4ABD-BEF0-F44A15B00271}">
      <dgm:prSet/>
      <dgm:spPr/>
      <dgm:t>
        <a:bodyPr/>
        <a:lstStyle/>
        <a:p>
          <a:endParaRPr lang="ru-RU"/>
        </a:p>
      </dgm:t>
    </dgm:pt>
    <dgm:pt modelId="{092E6568-ACCD-4312-B271-B16F12EC8DAC}" type="sibTrans" cxnId="{DF97D498-621E-4ABD-BEF0-F44A15B00271}">
      <dgm:prSet/>
      <dgm:spPr/>
      <dgm:t>
        <a:bodyPr/>
        <a:lstStyle/>
        <a:p>
          <a:endParaRPr lang="ru-RU"/>
        </a:p>
      </dgm:t>
    </dgm:pt>
    <dgm:pt modelId="{0C8823D6-F37C-4414-B490-1E9A7E859C12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фильмотеки, подбор мультфильмов  олимпийской тематики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35CFD0-1D7D-4285-A076-6536049FDF1D}" type="parTrans" cxnId="{1B142E48-CF46-4FB4-809C-0E7DCFB2A161}">
      <dgm:prSet/>
      <dgm:spPr/>
      <dgm:t>
        <a:bodyPr/>
        <a:lstStyle/>
        <a:p>
          <a:endParaRPr lang="ru-RU"/>
        </a:p>
      </dgm:t>
    </dgm:pt>
    <dgm:pt modelId="{32FC2818-C1F8-4CA2-9DC8-F701A09FA80B}" type="sibTrans" cxnId="{1B142E48-CF46-4FB4-809C-0E7DCFB2A161}">
      <dgm:prSet/>
      <dgm:spPr/>
      <dgm:t>
        <a:bodyPr/>
        <a:lstStyle/>
        <a:p>
          <a:endParaRPr lang="ru-RU"/>
        </a:p>
      </dgm:t>
    </dgm:pt>
    <dgm:pt modelId="{4527EBDA-5892-4653-806B-2E1D3F0D435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ДЕТЕЙ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C2CFB1-3E8A-4058-92F7-EB8F0C1B2D03}" type="parTrans" cxnId="{2CE3B5D9-ACFA-486A-80B2-078AE3D934F1}">
      <dgm:prSet/>
      <dgm:spPr/>
      <dgm:t>
        <a:bodyPr/>
        <a:lstStyle/>
        <a:p>
          <a:endParaRPr lang="ru-RU"/>
        </a:p>
      </dgm:t>
    </dgm:pt>
    <dgm:pt modelId="{3F2785F9-71A0-4E26-887D-1DC27FA4D6F0}" type="sibTrans" cxnId="{2CE3B5D9-ACFA-486A-80B2-078AE3D934F1}">
      <dgm:prSet/>
      <dgm:spPr/>
      <dgm:t>
        <a:bodyPr/>
        <a:lstStyle/>
        <a:p>
          <a:endParaRPr lang="ru-RU"/>
        </a:p>
      </dgm:t>
    </dgm:pt>
    <dgm:pt modelId="{6D05DD28-5185-4020-8D30-A7175D9F0DB6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сюжетно-ролевых играх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10F19A-A6A1-4201-ACF4-01C9AB142029}" type="parTrans" cxnId="{65EF6668-88DA-46FB-AED8-E25E338ECB64}">
      <dgm:prSet/>
      <dgm:spPr/>
      <dgm:t>
        <a:bodyPr/>
        <a:lstStyle/>
        <a:p>
          <a:endParaRPr lang="ru-RU"/>
        </a:p>
      </dgm:t>
    </dgm:pt>
    <dgm:pt modelId="{624ED162-3F22-4F62-AC3E-37A4D1403205}" type="sibTrans" cxnId="{65EF6668-88DA-46FB-AED8-E25E338ECB64}">
      <dgm:prSet/>
      <dgm:spPr/>
      <dgm:t>
        <a:bodyPr/>
        <a:lstStyle/>
        <a:p>
          <a:endParaRPr lang="ru-RU"/>
        </a:p>
      </dgm:t>
    </dgm:pt>
    <dgm:pt modelId="{7E5345F8-23E6-4DF0-B649-4697DC8621A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спортивных  принадлежностей из бросового материала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D97E99-EBCF-4D4C-BD40-CE4504312745}" type="parTrans" cxnId="{D61AC34F-2A07-4DDC-8E27-8DD57AB901E6}">
      <dgm:prSet/>
      <dgm:spPr/>
      <dgm:t>
        <a:bodyPr/>
        <a:lstStyle/>
        <a:p>
          <a:endParaRPr lang="ru-RU"/>
        </a:p>
      </dgm:t>
    </dgm:pt>
    <dgm:pt modelId="{596943D6-E2AC-4734-A255-72B6494562BB}" type="sibTrans" cxnId="{D61AC34F-2A07-4DDC-8E27-8DD57AB901E6}">
      <dgm:prSet/>
      <dgm:spPr/>
      <dgm:t>
        <a:bodyPr/>
        <a:lstStyle/>
        <a:p>
          <a:endParaRPr lang="ru-RU"/>
        </a:p>
      </dgm:t>
    </dgm:pt>
    <dgm:pt modelId="{231B78F2-5D9D-4347-BCDB-D191CED576B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СЕМЬИ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742473-FCF2-4510-84F5-FABF1FF3DA04}" type="parTrans" cxnId="{5EFA93B3-5E4F-4683-91A7-0D0514BB3C6C}">
      <dgm:prSet/>
      <dgm:spPr/>
      <dgm:t>
        <a:bodyPr/>
        <a:lstStyle/>
        <a:p>
          <a:endParaRPr lang="ru-RU"/>
        </a:p>
      </dgm:t>
    </dgm:pt>
    <dgm:pt modelId="{61B1F1F8-EE06-4074-A99B-6BC10950EE46}" type="sibTrans" cxnId="{5EFA93B3-5E4F-4683-91A7-0D0514BB3C6C}">
      <dgm:prSet/>
      <dgm:spPr/>
      <dgm:t>
        <a:bodyPr/>
        <a:lstStyle/>
        <a:p>
          <a:endParaRPr lang="ru-RU"/>
        </a:p>
      </dgm:t>
    </dgm:pt>
    <dgm:pt modelId="{CB495F4E-B691-40B6-93DA-19398D3D31C1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Совместный выбор материалов, составление плана работ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ы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изготовление поделок по теме проекта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CB1BBC-93AE-454E-8497-230D270551AB}" type="parTrans" cxnId="{20780CD1-9895-4F2E-832A-648215F162F7}">
      <dgm:prSet/>
      <dgm:spPr/>
      <dgm:t>
        <a:bodyPr/>
        <a:lstStyle/>
        <a:p>
          <a:endParaRPr lang="ru-RU"/>
        </a:p>
      </dgm:t>
    </dgm:pt>
    <dgm:pt modelId="{6B9A4FA4-66AC-411E-991A-1179EB379314}" type="sibTrans" cxnId="{20780CD1-9895-4F2E-832A-648215F162F7}">
      <dgm:prSet/>
      <dgm:spPr/>
      <dgm:t>
        <a:bodyPr/>
        <a:lstStyle/>
        <a:p>
          <a:endParaRPr lang="ru-RU"/>
        </a:p>
      </dgm:t>
    </dgm:pt>
    <dgm:pt modelId="{DC7E8968-12AB-4267-85CA-DA745799972B}">
      <dgm:prSet phldrT="[Текст]"/>
      <dgm:spPr/>
      <dgm:t>
        <a:bodyPr/>
        <a:lstStyle/>
        <a:p>
          <a:endParaRPr lang="ru-RU" sz="1800" dirty="0"/>
        </a:p>
      </dgm:t>
    </dgm:pt>
    <dgm:pt modelId="{B1ABE1BE-826A-46E3-A159-886A8F8B4357}" type="parTrans" cxnId="{AD44A4C3-0794-44EB-8758-1B1D3F258BCB}">
      <dgm:prSet/>
      <dgm:spPr/>
      <dgm:t>
        <a:bodyPr/>
        <a:lstStyle/>
        <a:p>
          <a:endParaRPr lang="ru-RU"/>
        </a:p>
      </dgm:t>
    </dgm:pt>
    <dgm:pt modelId="{7B6FC89F-415F-462C-BF59-56DA9A67A711}" type="sibTrans" cxnId="{AD44A4C3-0794-44EB-8758-1B1D3F258BCB}">
      <dgm:prSet/>
      <dgm:spPr/>
      <dgm:t>
        <a:bodyPr/>
        <a:lstStyle/>
        <a:p>
          <a:endParaRPr lang="ru-RU"/>
        </a:p>
      </dgm:t>
    </dgm:pt>
    <dgm:pt modelId="{CC42D5AC-5BEA-47F1-BA6E-13046081D453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Изготовление  поделок из  отслуживших  спортивных принадлежностей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2E9185-8EB7-45A0-BEB7-16FFE68EA49E}" type="parTrans" cxnId="{5C88D4D5-D83E-47EE-9EEB-3159E44B0075}">
      <dgm:prSet/>
      <dgm:spPr/>
      <dgm:t>
        <a:bodyPr/>
        <a:lstStyle/>
        <a:p>
          <a:endParaRPr lang="ru-RU"/>
        </a:p>
      </dgm:t>
    </dgm:pt>
    <dgm:pt modelId="{BC4DCD44-5F85-41A2-ABC0-317D872B908E}" type="sibTrans" cxnId="{5C88D4D5-D83E-47EE-9EEB-3159E44B0075}">
      <dgm:prSet/>
      <dgm:spPr/>
      <dgm:t>
        <a:bodyPr/>
        <a:lstStyle/>
        <a:p>
          <a:endParaRPr lang="ru-RU"/>
        </a:p>
      </dgm:t>
    </dgm:pt>
    <dgm:pt modelId="{D0E86790-F1AD-4B77-8893-29A8E4CDD9B8}" type="pres">
      <dgm:prSet presAssocID="{D871FE49-E638-45B9-B96A-3114551EBC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ADA599-CD77-4A18-82D8-D33D17C5F9A7}" type="pres">
      <dgm:prSet presAssocID="{7D9F5D85-E635-4F45-A242-12D01FBBB9E7}" presName="linNode" presStyleCnt="0"/>
      <dgm:spPr/>
      <dgm:t>
        <a:bodyPr/>
        <a:lstStyle/>
        <a:p>
          <a:endParaRPr lang="ru-RU"/>
        </a:p>
      </dgm:t>
    </dgm:pt>
    <dgm:pt modelId="{3EA04C8B-711B-4AB3-9801-595FD73FC5F8}" type="pres">
      <dgm:prSet presAssocID="{7D9F5D85-E635-4F45-A242-12D01FBBB9E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E7868-1F17-47B3-871F-B52EAD1378AC}" type="pres">
      <dgm:prSet presAssocID="{7D9F5D85-E635-4F45-A242-12D01FBBB9E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296DF-93BF-4460-BD44-D198C6FBA5DA}" type="pres">
      <dgm:prSet presAssocID="{46FA8881-40BC-481E-B6E0-B200E6A03FF8}" presName="sp" presStyleCnt="0"/>
      <dgm:spPr/>
      <dgm:t>
        <a:bodyPr/>
        <a:lstStyle/>
        <a:p>
          <a:endParaRPr lang="ru-RU"/>
        </a:p>
      </dgm:t>
    </dgm:pt>
    <dgm:pt modelId="{9E5B4839-AEBE-4787-9C90-3535FA18369A}" type="pres">
      <dgm:prSet presAssocID="{4527EBDA-5892-4653-806B-2E1D3F0D4354}" presName="linNode" presStyleCnt="0"/>
      <dgm:spPr/>
      <dgm:t>
        <a:bodyPr/>
        <a:lstStyle/>
        <a:p>
          <a:endParaRPr lang="ru-RU"/>
        </a:p>
      </dgm:t>
    </dgm:pt>
    <dgm:pt modelId="{59A7189C-5889-4001-AAD1-619D802955E7}" type="pres">
      <dgm:prSet presAssocID="{4527EBDA-5892-4653-806B-2E1D3F0D435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D0944-4EC2-452B-B099-A7430109574B}" type="pres">
      <dgm:prSet presAssocID="{4527EBDA-5892-4653-806B-2E1D3F0D435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39E2C-C94C-4670-B322-D2B90843375E}" type="pres">
      <dgm:prSet presAssocID="{3F2785F9-71A0-4E26-887D-1DC27FA4D6F0}" presName="sp" presStyleCnt="0"/>
      <dgm:spPr/>
      <dgm:t>
        <a:bodyPr/>
        <a:lstStyle/>
        <a:p>
          <a:endParaRPr lang="ru-RU"/>
        </a:p>
      </dgm:t>
    </dgm:pt>
    <dgm:pt modelId="{5370A09D-952A-433C-AE75-B98A4A240613}" type="pres">
      <dgm:prSet presAssocID="{231B78F2-5D9D-4347-BCDB-D191CED576B9}" presName="linNode" presStyleCnt="0"/>
      <dgm:spPr/>
      <dgm:t>
        <a:bodyPr/>
        <a:lstStyle/>
        <a:p>
          <a:endParaRPr lang="ru-RU"/>
        </a:p>
      </dgm:t>
    </dgm:pt>
    <dgm:pt modelId="{3B261443-00A1-467C-8E8D-60228A6CCEB7}" type="pres">
      <dgm:prSet presAssocID="{231B78F2-5D9D-4347-BCDB-D191CED576B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7A7F5-B7E1-472B-9D90-ADBBD366D2F0}" type="pres">
      <dgm:prSet presAssocID="{231B78F2-5D9D-4347-BCDB-D191CED576B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44A4C3-0794-44EB-8758-1B1D3F258BCB}" srcId="{231B78F2-5D9D-4347-BCDB-D191CED576B9}" destId="{DC7E8968-12AB-4267-85CA-DA745799972B}" srcOrd="1" destOrd="0" parTransId="{B1ABE1BE-826A-46E3-A159-886A8F8B4357}" sibTransId="{7B6FC89F-415F-462C-BF59-56DA9A67A711}"/>
    <dgm:cxn modelId="{5EFA93B3-5E4F-4683-91A7-0D0514BB3C6C}" srcId="{D871FE49-E638-45B9-B96A-3114551EBCCA}" destId="{231B78F2-5D9D-4347-BCDB-D191CED576B9}" srcOrd="2" destOrd="0" parTransId="{64742473-FCF2-4510-84F5-FABF1FF3DA04}" sibTransId="{61B1F1F8-EE06-4074-A99B-6BC10950EE46}"/>
    <dgm:cxn modelId="{65EF6668-88DA-46FB-AED8-E25E338ECB64}" srcId="{4527EBDA-5892-4653-806B-2E1D3F0D4354}" destId="{6D05DD28-5185-4020-8D30-A7175D9F0DB6}" srcOrd="0" destOrd="0" parTransId="{C110F19A-A6A1-4201-ACF4-01C9AB142029}" sibTransId="{624ED162-3F22-4F62-AC3E-37A4D1403205}"/>
    <dgm:cxn modelId="{D913B8BB-A578-4B93-96D7-A7C5D78E5A47}" type="presOf" srcId="{4527EBDA-5892-4653-806B-2E1D3F0D4354}" destId="{59A7189C-5889-4001-AAD1-619D802955E7}" srcOrd="0" destOrd="0" presId="urn:microsoft.com/office/officeart/2005/8/layout/vList5"/>
    <dgm:cxn modelId="{DF97D498-621E-4ABD-BEF0-F44A15B00271}" srcId="{7D9F5D85-E635-4F45-A242-12D01FBBB9E7}" destId="{81BB96E6-45C7-4684-B536-F6A6F6D3349B}" srcOrd="0" destOrd="0" parTransId="{CC89C3BF-B0D6-4C01-BC21-B425534D9FAF}" sibTransId="{092E6568-ACCD-4312-B271-B16F12EC8DAC}"/>
    <dgm:cxn modelId="{67AAE45F-F3AE-47A6-A9E4-7677E7056770}" type="presOf" srcId="{7D9F5D85-E635-4F45-A242-12D01FBBB9E7}" destId="{3EA04C8B-711B-4AB3-9801-595FD73FC5F8}" srcOrd="0" destOrd="0" presId="urn:microsoft.com/office/officeart/2005/8/layout/vList5"/>
    <dgm:cxn modelId="{039FEF09-E931-4FE1-B21E-F1B51B5FE721}" srcId="{D871FE49-E638-45B9-B96A-3114551EBCCA}" destId="{7D9F5D85-E635-4F45-A242-12D01FBBB9E7}" srcOrd="0" destOrd="0" parTransId="{86B8F423-054A-40B5-BC05-28B8CDDFA9F9}" sibTransId="{46FA8881-40BC-481E-B6E0-B200E6A03FF8}"/>
    <dgm:cxn modelId="{D61AC34F-2A07-4DDC-8E27-8DD57AB901E6}" srcId="{4527EBDA-5892-4653-806B-2E1D3F0D4354}" destId="{7E5345F8-23E6-4DF0-B649-4697DC8621A4}" srcOrd="1" destOrd="0" parTransId="{81D97E99-EBCF-4D4C-BD40-CE4504312745}" sibTransId="{596943D6-E2AC-4734-A255-72B6494562BB}"/>
    <dgm:cxn modelId="{1B142E48-CF46-4FB4-809C-0E7DCFB2A161}" srcId="{7D9F5D85-E635-4F45-A242-12D01FBBB9E7}" destId="{0C8823D6-F37C-4414-B490-1E9A7E859C12}" srcOrd="1" destOrd="0" parTransId="{1335CFD0-1D7D-4285-A076-6536049FDF1D}" sibTransId="{32FC2818-C1F8-4CA2-9DC8-F701A09FA80B}"/>
    <dgm:cxn modelId="{B6775404-9AED-49B0-B2C4-F89BFA74F478}" type="presOf" srcId="{231B78F2-5D9D-4347-BCDB-D191CED576B9}" destId="{3B261443-00A1-467C-8E8D-60228A6CCEB7}" srcOrd="0" destOrd="0" presId="urn:microsoft.com/office/officeart/2005/8/layout/vList5"/>
    <dgm:cxn modelId="{A7662BAF-1F15-4085-BDCE-3787121C22BC}" type="presOf" srcId="{CC42D5AC-5BEA-47F1-BA6E-13046081D453}" destId="{16BD0944-4EC2-452B-B099-A7430109574B}" srcOrd="0" destOrd="2" presId="urn:microsoft.com/office/officeart/2005/8/layout/vList5"/>
    <dgm:cxn modelId="{20780CD1-9895-4F2E-832A-648215F162F7}" srcId="{231B78F2-5D9D-4347-BCDB-D191CED576B9}" destId="{CB495F4E-B691-40B6-93DA-19398D3D31C1}" srcOrd="0" destOrd="0" parTransId="{5BCB1BBC-93AE-454E-8497-230D270551AB}" sibTransId="{6B9A4FA4-66AC-411E-991A-1179EB379314}"/>
    <dgm:cxn modelId="{2CE3B5D9-ACFA-486A-80B2-078AE3D934F1}" srcId="{D871FE49-E638-45B9-B96A-3114551EBCCA}" destId="{4527EBDA-5892-4653-806B-2E1D3F0D4354}" srcOrd="1" destOrd="0" parTransId="{7EC2CFB1-3E8A-4058-92F7-EB8F0C1B2D03}" sibTransId="{3F2785F9-71A0-4E26-887D-1DC27FA4D6F0}"/>
    <dgm:cxn modelId="{5C88D4D5-D83E-47EE-9EEB-3159E44B0075}" srcId="{4527EBDA-5892-4653-806B-2E1D3F0D4354}" destId="{CC42D5AC-5BEA-47F1-BA6E-13046081D453}" srcOrd="2" destOrd="0" parTransId="{982E9185-8EB7-45A0-BEB7-16FFE68EA49E}" sibTransId="{BC4DCD44-5F85-41A2-ABC0-317D872B908E}"/>
    <dgm:cxn modelId="{B5C9095C-BF06-47C0-8210-71122624A949}" type="presOf" srcId="{6D05DD28-5185-4020-8D30-A7175D9F0DB6}" destId="{16BD0944-4EC2-452B-B099-A7430109574B}" srcOrd="0" destOrd="0" presId="urn:microsoft.com/office/officeart/2005/8/layout/vList5"/>
    <dgm:cxn modelId="{5CEC6B26-6DFF-4E88-9F93-F94D8920136B}" type="presOf" srcId="{0C8823D6-F37C-4414-B490-1E9A7E859C12}" destId="{B4FE7868-1F17-47B3-871F-B52EAD1378AC}" srcOrd="0" destOrd="1" presId="urn:microsoft.com/office/officeart/2005/8/layout/vList5"/>
    <dgm:cxn modelId="{94796A81-33D5-4362-AC2B-D611DCA8C90D}" type="presOf" srcId="{DC7E8968-12AB-4267-85CA-DA745799972B}" destId="{F317A7F5-B7E1-472B-9D90-ADBBD366D2F0}" srcOrd="0" destOrd="1" presId="urn:microsoft.com/office/officeart/2005/8/layout/vList5"/>
    <dgm:cxn modelId="{ED827030-C48D-4B55-B67B-59E49E387502}" type="presOf" srcId="{81BB96E6-45C7-4684-B536-F6A6F6D3349B}" destId="{B4FE7868-1F17-47B3-871F-B52EAD1378AC}" srcOrd="0" destOrd="0" presId="urn:microsoft.com/office/officeart/2005/8/layout/vList5"/>
    <dgm:cxn modelId="{072DF4E9-F6B9-44F5-87C8-5B07AFC172E6}" type="presOf" srcId="{D871FE49-E638-45B9-B96A-3114551EBCCA}" destId="{D0E86790-F1AD-4B77-8893-29A8E4CDD9B8}" srcOrd="0" destOrd="0" presId="urn:microsoft.com/office/officeart/2005/8/layout/vList5"/>
    <dgm:cxn modelId="{5FCE35FF-A39E-437B-A9BF-72DB5CC1F1B0}" type="presOf" srcId="{7E5345F8-23E6-4DF0-B649-4697DC8621A4}" destId="{16BD0944-4EC2-452B-B099-A7430109574B}" srcOrd="0" destOrd="1" presId="urn:microsoft.com/office/officeart/2005/8/layout/vList5"/>
    <dgm:cxn modelId="{B5864F7A-ADDB-48E9-9830-175DE8238126}" type="presOf" srcId="{CB495F4E-B691-40B6-93DA-19398D3D31C1}" destId="{F317A7F5-B7E1-472B-9D90-ADBBD366D2F0}" srcOrd="0" destOrd="0" presId="urn:microsoft.com/office/officeart/2005/8/layout/vList5"/>
    <dgm:cxn modelId="{91CEBD2E-3A21-41BE-9D33-7332B63284FB}" type="presParOf" srcId="{D0E86790-F1AD-4B77-8893-29A8E4CDD9B8}" destId="{D0ADA599-CD77-4A18-82D8-D33D17C5F9A7}" srcOrd="0" destOrd="0" presId="urn:microsoft.com/office/officeart/2005/8/layout/vList5"/>
    <dgm:cxn modelId="{83D4385B-4150-4B3B-8FCC-86F09C02DCF0}" type="presParOf" srcId="{D0ADA599-CD77-4A18-82D8-D33D17C5F9A7}" destId="{3EA04C8B-711B-4AB3-9801-595FD73FC5F8}" srcOrd="0" destOrd="0" presId="urn:microsoft.com/office/officeart/2005/8/layout/vList5"/>
    <dgm:cxn modelId="{7A8DC575-C57C-4885-9CE5-AF3C09BE4A51}" type="presParOf" srcId="{D0ADA599-CD77-4A18-82D8-D33D17C5F9A7}" destId="{B4FE7868-1F17-47B3-871F-B52EAD1378AC}" srcOrd="1" destOrd="0" presId="urn:microsoft.com/office/officeart/2005/8/layout/vList5"/>
    <dgm:cxn modelId="{561AD6BC-C312-4B0A-914E-9C33768C7C28}" type="presParOf" srcId="{D0E86790-F1AD-4B77-8893-29A8E4CDD9B8}" destId="{353296DF-93BF-4460-BD44-D198C6FBA5DA}" srcOrd="1" destOrd="0" presId="urn:microsoft.com/office/officeart/2005/8/layout/vList5"/>
    <dgm:cxn modelId="{23CF79A2-C48B-4097-B756-21900B9EBE33}" type="presParOf" srcId="{D0E86790-F1AD-4B77-8893-29A8E4CDD9B8}" destId="{9E5B4839-AEBE-4787-9C90-3535FA18369A}" srcOrd="2" destOrd="0" presId="urn:microsoft.com/office/officeart/2005/8/layout/vList5"/>
    <dgm:cxn modelId="{7B2B8D74-9655-44E0-829F-051E6C31E372}" type="presParOf" srcId="{9E5B4839-AEBE-4787-9C90-3535FA18369A}" destId="{59A7189C-5889-4001-AAD1-619D802955E7}" srcOrd="0" destOrd="0" presId="urn:microsoft.com/office/officeart/2005/8/layout/vList5"/>
    <dgm:cxn modelId="{BBE0F54D-1B31-422E-9B04-609C994D9624}" type="presParOf" srcId="{9E5B4839-AEBE-4787-9C90-3535FA18369A}" destId="{16BD0944-4EC2-452B-B099-A7430109574B}" srcOrd="1" destOrd="0" presId="urn:microsoft.com/office/officeart/2005/8/layout/vList5"/>
    <dgm:cxn modelId="{DD230EAA-2F77-4D7A-B21D-5752097DE773}" type="presParOf" srcId="{D0E86790-F1AD-4B77-8893-29A8E4CDD9B8}" destId="{7D539E2C-C94C-4670-B322-D2B90843375E}" srcOrd="3" destOrd="0" presId="urn:microsoft.com/office/officeart/2005/8/layout/vList5"/>
    <dgm:cxn modelId="{DDB97821-0CDE-450D-B404-AC6A5BD444F7}" type="presParOf" srcId="{D0E86790-F1AD-4B77-8893-29A8E4CDD9B8}" destId="{5370A09D-952A-433C-AE75-B98A4A240613}" srcOrd="4" destOrd="0" presId="urn:microsoft.com/office/officeart/2005/8/layout/vList5"/>
    <dgm:cxn modelId="{86CEFB3C-15AB-4DF2-8C24-05A48ECC0156}" type="presParOf" srcId="{5370A09D-952A-433C-AE75-B98A4A240613}" destId="{3B261443-00A1-467C-8E8D-60228A6CCEB7}" srcOrd="0" destOrd="0" presId="urn:microsoft.com/office/officeart/2005/8/layout/vList5"/>
    <dgm:cxn modelId="{2C7E17C9-5E05-4F7E-99E6-48880991E681}" type="presParOf" srcId="{5370A09D-952A-433C-AE75-B98A4A240613}" destId="{F317A7F5-B7E1-472B-9D90-ADBBD366D2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71FE49-E638-45B9-B96A-3114551EBCCA}" type="doc">
      <dgm:prSet loTypeId="urn:microsoft.com/office/officeart/2005/8/layout/vList5" loCatId="list" qsTypeId="urn:microsoft.com/office/officeart/2005/8/quickstyle/simple1#9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D9F5D85-E635-4F45-A242-12D01FBBB9E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ПЕДАГОГОВ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B8F423-054A-40B5-BC05-28B8CDDFA9F9}" type="parTrans" cxnId="{039FEF09-E931-4FE1-B21E-F1B51B5FE721}">
      <dgm:prSet/>
      <dgm:spPr/>
      <dgm:t>
        <a:bodyPr/>
        <a:lstStyle/>
        <a:p>
          <a:endParaRPr lang="ru-RU"/>
        </a:p>
      </dgm:t>
    </dgm:pt>
    <dgm:pt modelId="{46FA8881-40BC-481E-B6E0-B200E6A03FF8}" type="sibTrans" cxnId="{039FEF09-E931-4FE1-B21E-F1B51B5FE721}">
      <dgm:prSet/>
      <dgm:spPr/>
      <dgm:t>
        <a:bodyPr/>
        <a:lstStyle/>
        <a:p>
          <a:endParaRPr lang="ru-RU"/>
        </a:p>
      </dgm:t>
    </dgm:pt>
    <dgm:pt modelId="{81BB96E6-45C7-4684-B536-F6A6F6D3349B}">
      <dgm:prSet phldrT="[Текст]" custT="1"/>
      <dgm:spPr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Постановка танца «Олимпийские кольца»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89C3BF-B0D6-4C01-BC21-B425534D9FAF}" type="parTrans" cxnId="{DF97D498-621E-4ABD-BEF0-F44A15B00271}">
      <dgm:prSet/>
      <dgm:spPr/>
      <dgm:t>
        <a:bodyPr/>
        <a:lstStyle/>
        <a:p>
          <a:endParaRPr lang="ru-RU"/>
        </a:p>
      </dgm:t>
    </dgm:pt>
    <dgm:pt modelId="{092E6568-ACCD-4312-B271-B16F12EC8DAC}" type="sibTrans" cxnId="{DF97D498-621E-4ABD-BEF0-F44A15B00271}">
      <dgm:prSet/>
      <dgm:spPr/>
      <dgm:t>
        <a:bodyPr/>
        <a:lstStyle/>
        <a:p>
          <a:endParaRPr lang="ru-RU"/>
        </a:p>
      </dgm:t>
    </dgm:pt>
    <dgm:pt modelId="{0C8823D6-F37C-4414-B490-1E9A7E859C12}">
      <dgm:prSet phldrT="[Текст]" custT="1"/>
      <dgm:spPr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музыкального кроссворда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35CFD0-1D7D-4285-A076-6536049FDF1D}" type="parTrans" cxnId="{1B142E48-CF46-4FB4-809C-0E7DCFB2A161}">
      <dgm:prSet/>
      <dgm:spPr/>
      <dgm:t>
        <a:bodyPr/>
        <a:lstStyle/>
        <a:p>
          <a:endParaRPr lang="ru-RU"/>
        </a:p>
      </dgm:t>
    </dgm:pt>
    <dgm:pt modelId="{32FC2818-C1F8-4CA2-9DC8-F701A09FA80B}" type="sibTrans" cxnId="{1B142E48-CF46-4FB4-809C-0E7DCFB2A161}">
      <dgm:prSet/>
      <dgm:spPr/>
      <dgm:t>
        <a:bodyPr/>
        <a:lstStyle/>
        <a:p>
          <a:endParaRPr lang="ru-RU"/>
        </a:p>
      </dgm:t>
    </dgm:pt>
    <dgm:pt modelId="{4527EBDA-5892-4653-806B-2E1D3F0D435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ДЕТЕЙ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C2CFB1-3E8A-4058-92F7-EB8F0C1B2D03}" type="parTrans" cxnId="{2CE3B5D9-ACFA-486A-80B2-078AE3D934F1}">
      <dgm:prSet/>
      <dgm:spPr/>
      <dgm:t>
        <a:bodyPr/>
        <a:lstStyle/>
        <a:p>
          <a:endParaRPr lang="ru-RU"/>
        </a:p>
      </dgm:t>
    </dgm:pt>
    <dgm:pt modelId="{3F2785F9-71A0-4E26-887D-1DC27FA4D6F0}" type="sibTrans" cxnId="{2CE3B5D9-ACFA-486A-80B2-078AE3D934F1}">
      <dgm:prSet/>
      <dgm:spPr/>
      <dgm:t>
        <a:bodyPr/>
        <a:lstStyle/>
        <a:p>
          <a:endParaRPr lang="ru-RU"/>
        </a:p>
      </dgm:t>
    </dgm:pt>
    <dgm:pt modelId="{6D05DD28-5185-4020-8D30-A7175D9F0DB6}">
      <dgm:prSet phldrT="[Текст]" custT="1"/>
      <dgm:spPr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Разучивание танца «Олимпийские кольца»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10F19A-A6A1-4201-ACF4-01C9AB142029}" type="parTrans" cxnId="{65EF6668-88DA-46FB-AED8-E25E338ECB64}">
      <dgm:prSet/>
      <dgm:spPr/>
      <dgm:t>
        <a:bodyPr/>
        <a:lstStyle/>
        <a:p>
          <a:endParaRPr lang="ru-RU"/>
        </a:p>
      </dgm:t>
    </dgm:pt>
    <dgm:pt modelId="{624ED162-3F22-4F62-AC3E-37A4D1403205}" type="sibTrans" cxnId="{65EF6668-88DA-46FB-AED8-E25E338ECB64}">
      <dgm:prSet/>
      <dgm:spPr/>
      <dgm:t>
        <a:bodyPr/>
        <a:lstStyle/>
        <a:p>
          <a:endParaRPr lang="ru-RU"/>
        </a:p>
      </dgm:t>
    </dgm:pt>
    <dgm:pt modelId="{7E5345F8-23E6-4DF0-B649-4697DC8621A4}">
      <dgm:prSet phldrT="[Текст]" custT="1"/>
      <dgm:spPr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 обложки  для «Олимпийской энциклопедии»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D97E99-EBCF-4D4C-BD40-CE4504312745}" type="parTrans" cxnId="{D61AC34F-2A07-4DDC-8E27-8DD57AB901E6}">
      <dgm:prSet/>
      <dgm:spPr/>
      <dgm:t>
        <a:bodyPr/>
        <a:lstStyle/>
        <a:p>
          <a:endParaRPr lang="ru-RU"/>
        </a:p>
      </dgm:t>
    </dgm:pt>
    <dgm:pt modelId="{596943D6-E2AC-4734-A255-72B6494562BB}" type="sibTrans" cxnId="{D61AC34F-2A07-4DDC-8E27-8DD57AB901E6}">
      <dgm:prSet/>
      <dgm:spPr/>
      <dgm:t>
        <a:bodyPr/>
        <a:lstStyle/>
        <a:p>
          <a:endParaRPr lang="ru-RU"/>
        </a:p>
      </dgm:t>
    </dgm:pt>
    <dgm:pt modelId="{231B78F2-5D9D-4347-BCDB-D191CED576B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СЕМЬИ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742473-FCF2-4510-84F5-FABF1FF3DA04}" type="parTrans" cxnId="{5EFA93B3-5E4F-4683-91A7-0D0514BB3C6C}">
      <dgm:prSet/>
      <dgm:spPr/>
      <dgm:t>
        <a:bodyPr/>
        <a:lstStyle/>
        <a:p>
          <a:endParaRPr lang="ru-RU"/>
        </a:p>
      </dgm:t>
    </dgm:pt>
    <dgm:pt modelId="{61B1F1F8-EE06-4074-A99B-6BC10950EE46}" type="sibTrans" cxnId="{5EFA93B3-5E4F-4683-91A7-0D0514BB3C6C}">
      <dgm:prSet/>
      <dgm:spPr/>
      <dgm:t>
        <a:bodyPr/>
        <a:lstStyle/>
        <a:p>
          <a:endParaRPr lang="ru-RU"/>
        </a:p>
      </dgm:t>
    </dgm:pt>
    <dgm:pt modelId="{CB495F4E-B691-40B6-93DA-19398D3D31C1}">
      <dgm:prSet phldrT="[Текст]" custT="1"/>
      <dgm:spPr>
        <a:ln>
          <a:solidFill>
            <a:schemeClr val="accent4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Участие в формировании мини музея «Вчера, сегодня завтра»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BCB1BBC-93AE-454E-8497-230D270551AB}" type="parTrans" cxnId="{20780CD1-9895-4F2E-832A-648215F162F7}">
      <dgm:prSet/>
      <dgm:spPr/>
      <dgm:t>
        <a:bodyPr/>
        <a:lstStyle/>
        <a:p>
          <a:endParaRPr lang="ru-RU"/>
        </a:p>
      </dgm:t>
    </dgm:pt>
    <dgm:pt modelId="{6B9A4FA4-66AC-411E-991A-1179EB379314}" type="sibTrans" cxnId="{20780CD1-9895-4F2E-832A-648215F162F7}">
      <dgm:prSet/>
      <dgm:spPr/>
      <dgm:t>
        <a:bodyPr/>
        <a:lstStyle/>
        <a:p>
          <a:endParaRPr lang="ru-RU"/>
        </a:p>
      </dgm:t>
    </dgm:pt>
    <dgm:pt modelId="{DC7E8968-12AB-4267-85CA-DA745799972B}">
      <dgm:prSet phldrT="[Текст]" custT="1"/>
      <dgm:spPr>
        <a:ln>
          <a:solidFill>
            <a:schemeClr val="accent4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Оформление газеты : «Наши  семейные спортивные традиции»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1ABE1BE-826A-46E3-A159-886A8F8B4357}" type="parTrans" cxnId="{AD44A4C3-0794-44EB-8758-1B1D3F258BCB}">
      <dgm:prSet/>
      <dgm:spPr/>
      <dgm:t>
        <a:bodyPr/>
        <a:lstStyle/>
        <a:p>
          <a:endParaRPr lang="ru-RU"/>
        </a:p>
      </dgm:t>
    </dgm:pt>
    <dgm:pt modelId="{7B6FC89F-415F-462C-BF59-56DA9A67A711}" type="sibTrans" cxnId="{AD44A4C3-0794-44EB-8758-1B1D3F258BCB}">
      <dgm:prSet/>
      <dgm:spPr/>
      <dgm:t>
        <a:bodyPr/>
        <a:lstStyle/>
        <a:p>
          <a:endParaRPr lang="ru-RU"/>
        </a:p>
      </dgm:t>
    </dgm:pt>
    <dgm:pt modelId="{7D62C4F8-E4EA-49A3-8C6A-C3D43843CF30}">
      <dgm:prSet phldrT="[Текст]" custT="1"/>
      <dgm:spPr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материалов для изобразительной деятельности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D26ADE-E14E-4049-96AE-A6ED03915467}" type="parTrans" cxnId="{E1157329-F3E3-4238-B544-E63A70079D73}">
      <dgm:prSet/>
      <dgm:spPr/>
      <dgm:t>
        <a:bodyPr/>
        <a:lstStyle/>
        <a:p>
          <a:endParaRPr lang="ru-RU"/>
        </a:p>
      </dgm:t>
    </dgm:pt>
    <dgm:pt modelId="{7038B36C-6A61-426B-BE0C-0ED38482F5E2}" type="sibTrans" cxnId="{E1157329-F3E3-4238-B544-E63A70079D73}">
      <dgm:prSet/>
      <dgm:spPr/>
      <dgm:t>
        <a:bodyPr/>
        <a:lstStyle/>
        <a:p>
          <a:endParaRPr lang="ru-RU"/>
        </a:p>
      </dgm:t>
    </dgm:pt>
    <dgm:pt modelId="{94901EB0-74FA-4485-BD12-AEF3E0E7C326}">
      <dgm:prSet phldrT="[Текст]" custT="1"/>
      <dgm:spPr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Рисование олимпийской символики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5E32DA-568D-45B6-B9D5-78EE5388C609}" type="parTrans" cxnId="{93D942FD-198C-41C4-AA38-297D460D57EE}">
      <dgm:prSet/>
      <dgm:spPr/>
      <dgm:t>
        <a:bodyPr/>
        <a:lstStyle/>
        <a:p>
          <a:endParaRPr lang="ru-RU"/>
        </a:p>
      </dgm:t>
    </dgm:pt>
    <dgm:pt modelId="{F52D3C7C-8C4A-4FD9-B33D-869C9BFAA105}" type="sibTrans" cxnId="{93D942FD-198C-41C4-AA38-297D460D57EE}">
      <dgm:prSet/>
      <dgm:spPr/>
      <dgm:t>
        <a:bodyPr/>
        <a:lstStyle/>
        <a:p>
          <a:endParaRPr lang="ru-RU"/>
        </a:p>
      </dgm:t>
    </dgm:pt>
    <dgm:pt modelId="{622A62DA-6AC1-4569-A475-F137C48EF03C}">
      <dgm:prSet phldrT="[Текст]" custT="1"/>
      <dgm:spPr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Прослушивание музыкальных  произведений, соотнесение их характера с видами спорта</a:t>
          </a:r>
          <a:r>
            <a:rPr lang="ru-RU" sz="1800" dirty="0" smtClean="0"/>
            <a:t>. </a:t>
          </a:r>
          <a:endParaRPr lang="ru-RU" sz="1800" dirty="0"/>
        </a:p>
      </dgm:t>
    </dgm:pt>
    <dgm:pt modelId="{13FFFE9F-1BBE-448D-8A22-03D4000EA554}" type="parTrans" cxnId="{B9ED6730-CD57-4EAF-9721-0B373DAC88FE}">
      <dgm:prSet/>
      <dgm:spPr/>
      <dgm:t>
        <a:bodyPr/>
        <a:lstStyle/>
        <a:p>
          <a:endParaRPr lang="ru-RU"/>
        </a:p>
      </dgm:t>
    </dgm:pt>
    <dgm:pt modelId="{AEAD2492-9065-4449-93BB-DE54A5505817}" type="sibTrans" cxnId="{B9ED6730-CD57-4EAF-9721-0B373DAC88FE}">
      <dgm:prSet/>
      <dgm:spPr/>
      <dgm:t>
        <a:bodyPr/>
        <a:lstStyle/>
        <a:p>
          <a:endParaRPr lang="ru-RU"/>
        </a:p>
      </dgm:t>
    </dgm:pt>
    <dgm:pt modelId="{855732F2-1284-46DC-8701-96D4D293B884}">
      <dgm:prSet phldrT="[Текст]" custT="1"/>
      <dgm:spPr>
        <a:ln>
          <a:solidFill>
            <a:schemeClr val="accent4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Творческий макет: «Олимпийские талисманы»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C1C0A43-9533-48CC-995D-C8D5AAA90892}" type="parTrans" cxnId="{1FAC9685-856F-4855-82E5-969C854FC4AD}">
      <dgm:prSet/>
      <dgm:spPr/>
      <dgm:t>
        <a:bodyPr/>
        <a:lstStyle/>
        <a:p>
          <a:endParaRPr lang="ru-RU"/>
        </a:p>
      </dgm:t>
    </dgm:pt>
    <dgm:pt modelId="{868ACD85-7EB1-463B-9BC0-A622A096A724}" type="sibTrans" cxnId="{1FAC9685-856F-4855-82E5-969C854FC4AD}">
      <dgm:prSet/>
      <dgm:spPr/>
      <dgm:t>
        <a:bodyPr/>
        <a:lstStyle/>
        <a:p>
          <a:endParaRPr lang="ru-RU"/>
        </a:p>
      </dgm:t>
    </dgm:pt>
    <dgm:pt modelId="{D0E86790-F1AD-4B77-8893-29A8E4CDD9B8}" type="pres">
      <dgm:prSet presAssocID="{D871FE49-E638-45B9-B96A-3114551EBC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ADA599-CD77-4A18-82D8-D33D17C5F9A7}" type="pres">
      <dgm:prSet presAssocID="{7D9F5D85-E635-4F45-A242-12D01FBBB9E7}" presName="linNode" presStyleCnt="0"/>
      <dgm:spPr/>
      <dgm:t>
        <a:bodyPr/>
        <a:lstStyle/>
        <a:p>
          <a:endParaRPr lang="ru-RU"/>
        </a:p>
      </dgm:t>
    </dgm:pt>
    <dgm:pt modelId="{3EA04C8B-711B-4AB3-9801-595FD73FC5F8}" type="pres">
      <dgm:prSet presAssocID="{7D9F5D85-E635-4F45-A242-12D01FBBB9E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E7868-1F17-47B3-871F-B52EAD1378AC}" type="pres">
      <dgm:prSet presAssocID="{7D9F5D85-E635-4F45-A242-12D01FBBB9E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296DF-93BF-4460-BD44-D198C6FBA5DA}" type="pres">
      <dgm:prSet presAssocID="{46FA8881-40BC-481E-B6E0-B200E6A03FF8}" presName="sp" presStyleCnt="0"/>
      <dgm:spPr/>
      <dgm:t>
        <a:bodyPr/>
        <a:lstStyle/>
        <a:p>
          <a:endParaRPr lang="ru-RU"/>
        </a:p>
      </dgm:t>
    </dgm:pt>
    <dgm:pt modelId="{9E5B4839-AEBE-4787-9C90-3535FA18369A}" type="pres">
      <dgm:prSet presAssocID="{4527EBDA-5892-4653-806B-2E1D3F0D4354}" presName="linNode" presStyleCnt="0"/>
      <dgm:spPr/>
      <dgm:t>
        <a:bodyPr/>
        <a:lstStyle/>
        <a:p>
          <a:endParaRPr lang="ru-RU"/>
        </a:p>
      </dgm:t>
    </dgm:pt>
    <dgm:pt modelId="{59A7189C-5889-4001-AAD1-619D802955E7}" type="pres">
      <dgm:prSet presAssocID="{4527EBDA-5892-4653-806B-2E1D3F0D435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D0944-4EC2-452B-B099-A7430109574B}" type="pres">
      <dgm:prSet presAssocID="{4527EBDA-5892-4653-806B-2E1D3F0D4354}" presName="descendantText" presStyleLbl="alignAccFollowNode1" presStyleIdx="1" presStyleCnt="3" custScaleY="123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39E2C-C94C-4670-B322-D2B90843375E}" type="pres">
      <dgm:prSet presAssocID="{3F2785F9-71A0-4E26-887D-1DC27FA4D6F0}" presName="sp" presStyleCnt="0"/>
      <dgm:spPr/>
      <dgm:t>
        <a:bodyPr/>
        <a:lstStyle/>
        <a:p>
          <a:endParaRPr lang="ru-RU"/>
        </a:p>
      </dgm:t>
    </dgm:pt>
    <dgm:pt modelId="{5370A09D-952A-433C-AE75-B98A4A240613}" type="pres">
      <dgm:prSet presAssocID="{231B78F2-5D9D-4347-BCDB-D191CED576B9}" presName="linNode" presStyleCnt="0"/>
      <dgm:spPr/>
      <dgm:t>
        <a:bodyPr/>
        <a:lstStyle/>
        <a:p>
          <a:endParaRPr lang="ru-RU"/>
        </a:p>
      </dgm:t>
    </dgm:pt>
    <dgm:pt modelId="{3B261443-00A1-467C-8E8D-60228A6CCEB7}" type="pres">
      <dgm:prSet presAssocID="{231B78F2-5D9D-4347-BCDB-D191CED576B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7A7F5-B7E1-472B-9D90-ADBBD366D2F0}" type="pres">
      <dgm:prSet presAssocID="{231B78F2-5D9D-4347-BCDB-D191CED576B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44A4C3-0794-44EB-8758-1B1D3F258BCB}" srcId="{231B78F2-5D9D-4347-BCDB-D191CED576B9}" destId="{DC7E8968-12AB-4267-85CA-DA745799972B}" srcOrd="1" destOrd="0" parTransId="{B1ABE1BE-826A-46E3-A159-886A8F8B4357}" sibTransId="{7B6FC89F-415F-462C-BF59-56DA9A67A711}"/>
    <dgm:cxn modelId="{5EFA93B3-5E4F-4683-91A7-0D0514BB3C6C}" srcId="{D871FE49-E638-45B9-B96A-3114551EBCCA}" destId="{231B78F2-5D9D-4347-BCDB-D191CED576B9}" srcOrd="2" destOrd="0" parTransId="{64742473-FCF2-4510-84F5-FABF1FF3DA04}" sibTransId="{61B1F1F8-EE06-4074-A99B-6BC10950EE46}"/>
    <dgm:cxn modelId="{65EF6668-88DA-46FB-AED8-E25E338ECB64}" srcId="{4527EBDA-5892-4653-806B-2E1D3F0D4354}" destId="{6D05DD28-5185-4020-8D30-A7175D9F0DB6}" srcOrd="0" destOrd="0" parTransId="{C110F19A-A6A1-4201-ACF4-01C9AB142029}" sibTransId="{624ED162-3F22-4F62-AC3E-37A4D1403205}"/>
    <dgm:cxn modelId="{8B50844A-B8E4-4B23-9909-FDCE49A79564}" type="presOf" srcId="{94901EB0-74FA-4485-BD12-AEF3E0E7C326}" destId="{16BD0944-4EC2-452B-B099-A7430109574B}" srcOrd="0" destOrd="2" presId="urn:microsoft.com/office/officeart/2005/8/layout/vList5"/>
    <dgm:cxn modelId="{7EBD677C-DD7E-434F-A2D8-A17A3365CD98}" type="presOf" srcId="{D871FE49-E638-45B9-B96A-3114551EBCCA}" destId="{D0E86790-F1AD-4B77-8893-29A8E4CDD9B8}" srcOrd="0" destOrd="0" presId="urn:microsoft.com/office/officeart/2005/8/layout/vList5"/>
    <dgm:cxn modelId="{DF97D498-621E-4ABD-BEF0-F44A15B00271}" srcId="{7D9F5D85-E635-4F45-A242-12D01FBBB9E7}" destId="{81BB96E6-45C7-4684-B536-F6A6F6D3349B}" srcOrd="0" destOrd="0" parTransId="{CC89C3BF-B0D6-4C01-BC21-B425534D9FAF}" sibTransId="{092E6568-ACCD-4312-B271-B16F12EC8DAC}"/>
    <dgm:cxn modelId="{039FEF09-E931-4FE1-B21E-F1B51B5FE721}" srcId="{D871FE49-E638-45B9-B96A-3114551EBCCA}" destId="{7D9F5D85-E635-4F45-A242-12D01FBBB9E7}" srcOrd="0" destOrd="0" parTransId="{86B8F423-054A-40B5-BC05-28B8CDDFA9F9}" sibTransId="{46FA8881-40BC-481E-B6E0-B200E6A03FF8}"/>
    <dgm:cxn modelId="{1FAC9685-856F-4855-82E5-969C854FC4AD}" srcId="{231B78F2-5D9D-4347-BCDB-D191CED576B9}" destId="{855732F2-1284-46DC-8701-96D4D293B884}" srcOrd="2" destOrd="0" parTransId="{9C1C0A43-9533-48CC-995D-C8D5AAA90892}" sibTransId="{868ACD85-7EB1-463B-9BC0-A622A096A724}"/>
    <dgm:cxn modelId="{D61AC34F-2A07-4DDC-8E27-8DD57AB901E6}" srcId="{4527EBDA-5892-4653-806B-2E1D3F0D4354}" destId="{7E5345F8-23E6-4DF0-B649-4697DC8621A4}" srcOrd="1" destOrd="0" parTransId="{81D97E99-EBCF-4D4C-BD40-CE4504312745}" sibTransId="{596943D6-E2AC-4734-A255-72B6494562BB}"/>
    <dgm:cxn modelId="{045078E2-478D-4E61-82B4-03144EDB8028}" type="presOf" srcId="{81BB96E6-45C7-4684-B536-F6A6F6D3349B}" destId="{B4FE7868-1F17-47B3-871F-B52EAD1378AC}" srcOrd="0" destOrd="0" presId="urn:microsoft.com/office/officeart/2005/8/layout/vList5"/>
    <dgm:cxn modelId="{1B142E48-CF46-4FB4-809C-0E7DCFB2A161}" srcId="{7D9F5D85-E635-4F45-A242-12D01FBBB9E7}" destId="{0C8823D6-F37C-4414-B490-1E9A7E859C12}" srcOrd="1" destOrd="0" parTransId="{1335CFD0-1D7D-4285-A076-6536049FDF1D}" sibTransId="{32FC2818-C1F8-4CA2-9DC8-F701A09FA80B}"/>
    <dgm:cxn modelId="{0BB89D9F-F448-48B9-B65C-B310DC8FD85A}" type="presOf" srcId="{0C8823D6-F37C-4414-B490-1E9A7E859C12}" destId="{B4FE7868-1F17-47B3-871F-B52EAD1378AC}" srcOrd="0" destOrd="1" presId="urn:microsoft.com/office/officeart/2005/8/layout/vList5"/>
    <dgm:cxn modelId="{20780CD1-9895-4F2E-832A-648215F162F7}" srcId="{231B78F2-5D9D-4347-BCDB-D191CED576B9}" destId="{CB495F4E-B691-40B6-93DA-19398D3D31C1}" srcOrd="0" destOrd="0" parTransId="{5BCB1BBC-93AE-454E-8497-230D270551AB}" sibTransId="{6B9A4FA4-66AC-411E-991A-1179EB379314}"/>
    <dgm:cxn modelId="{216C47D3-0D4B-4D19-96ED-16C665C69470}" type="presOf" srcId="{7D9F5D85-E635-4F45-A242-12D01FBBB9E7}" destId="{3EA04C8B-711B-4AB3-9801-595FD73FC5F8}" srcOrd="0" destOrd="0" presId="urn:microsoft.com/office/officeart/2005/8/layout/vList5"/>
    <dgm:cxn modelId="{1C7A1D76-6A2C-4166-99F3-0D9BBDAE3BDC}" type="presOf" srcId="{CB495F4E-B691-40B6-93DA-19398D3D31C1}" destId="{F317A7F5-B7E1-472B-9D90-ADBBD366D2F0}" srcOrd="0" destOrd="0" presId="urn:microsoft.com/office/officeart/2005/8/layout/vList5"/>
    <dgm:cxn modelId="{2CE3B5D9-ACFA-486A-80B2-078AE3D934F1}" srcId="{D871FE49-E638-45B9-B96A-3114551EBCCA}" destId="{4527EBDA-5892-4653-806B-2E1D3F0D4354}" srcOrd="1" destOrd="0" parTransId="{7EC2CFB1-3E8A-4058-92F7-EB8F0C1B2D03}" sibTransId="{3F2785F9-71A0-4E26-887D-1DC27FA4D6F0}"/>
    <dgm:cxn modelId="{93D942FD-198C-41C4-AA38-297D460D57EE}" srcId="{4527EBDA-5892-4653-806B-2E1D3F0D4354}" destId="{94901EB0-74FA-4485-BD12-AEF3E0E7C326}" srcOrd="2" destOrd="0" parTransId="{545E32DA-568D-45B6-B9D5-78EE5388C609}" sibTransId="{F52D3C7C-8C4A-4FD9-B33D-869C9BFAA105}"/>
    <dgm:cxn modelId="{E1157329-F3E3-4238-B544-E63A70079D73}" srcId="{7D9F5D85-E635-4F45-A242-12D01FBBB9E7}" destId="{7D62C4F8-E4EA-49A3-8C6A-C3D43843CF30}" srcOrd="2" destOrd="0" parTransId="{E1D26ADE-E14E-4049-96AE-A6ED03915467}" sibTransId="{7038B36C-6A61-426B-BE0C-0ED38482F5E2}"/>
    <dgm:cxn modelId="{3105FD5D-BD48-4AC8-911E-0CB4C1F0EEB9}" type="presOf" srcId="{6D05DD28-5185-4020-8D30-A7175D9F0DB6}" destId="{16BD0944-4EC2-452B-B099-A7430109574B}" srcOrd="0" destOrd="0" presId="urn:microsoft.com/office/officeart/2005/8/layout/vList5"/>
    <dgm:cxn modelId="{1D0EDD30-3CD7-423E-994E-F8FD81E21E3B}" type="presOf" srcId="{622A62DA-6AC1-4569-A475-F137C48EF03C}" destId="{16BD0944-4EC2-452B-B099-A7430109574B}" srcOrd="0" destOrd="3" presId="urn:microsoft.com/office/officeart/2005/8/layout/vList5"/>
    <dgm:cxn modelId="{951255FB-1362-41FE-8111-AC4783F61324}" type="presOf" srcId="{7E5345F8-23E6-4DF0-B649-4697DC8621A4}" destId="{16BD0944-4EC2-452B-B099-A7430109574B}" srcOrd="0" destOrd="1" presId="urn:microsoft.com/office/officeart/2005/8/layout/vList5"/>
    <dgm:cxn modelId="{180AA52F-060E-4107-8FBE-A31C10BE01EB}" type="presOf" srcId="{855732F2-1284-46DC-8701-96D4D293B884}" destId="{F317A7F5-B7E1-472B-9D90-ADBBD366D2F0}" srcOrd="0" destOrd="2" presId="urn:microsoft.com/office/officeart/2005/8/layout/vList5"/>
    <dgm:cxn modelId="{39FA081A-EC6F-4581-AF07-AE4E87159F21}" type="presOf" srcId="{4527EBDA-5892-4653-806B-2E1D3F0D4354}" destId="{59A7189C-5889-4001-AAD1-619D802955E7}" srcOrd="0" destOrd="0" presId="urn:microsoft.com/office/officeart/2005/8/layout/vList5"/>
    <dgm:cxn modelId="{9D867FC3-E35A-4C66-9ABF-1BC2AF99EB79}" type="presOf" srcId="{231B78F2-5D9D-4347-BCDB-D191CED576B9}" destId="{3B261443-00A1-467C-8E8D-60228A6CCEB7}" srcOrd="0" destOrd="0" presId="urn:microsoft.com/office/officeart/2005/8/layout/vList5"/>
    <dgm:cxn modelId="{DFB0B640-3741-43E8-90D5-8ECC51ABA9B1}" type="presOf" srcId="{DC7E8968-12AB-4267-85CA-DA745799972B}" destId="{F317A7F5-B7E1-472B-9D90-ADBBD366D2F0}" srcOrd="0" destOrd="1" presId="urn:microsoft.com/office/officeart/2005/8/layout/vList5"/>
    <dgm:cxn modelId="{17761ABF-AD66-462C-AD4C-1E11A7032172}" type="presOf" srcId="{7D62C4F8-E4EA-49A3-8C6A-C3D43843CF30}" destId="{B4FE7868-1F17-47B3-871F-B52EAD1378AC}" srcOrd="0" destOrd="2" presId="urn:microsoft.com/office/officeart/2005/8/layout/vList5"/>
    <dgm:cxn modelId="{B9ED6730-CD57-4EAF-9721-0B373DAC88FE}" srcId="{4527EBDA-5892-4653-806B-2E1D3F0D4354}" destId="{622A62DA-6AC1-4569-A475-F137C48EF03C}" srcOrd="3" destOrd="0" parTransId="{13FFFE9F-1BBE-448D-8A22-03D4000EA554}" sibTransId="{AEAD2492-9065-4449-93BB-DE54A5505817}"/>
    <dgm:cxn modelId="{08FAAC2C-FF60-4F83-B862-AEB60C67F858}" type="presParOf" srcId="{D0E86790-F1AD-4B77-8893-29A8E4CDD9B8}" destId="{D0ADA599-CD77-4A18-82D8-D33D17C5F9A7}" srcOrd="0" destOrd="0" presId="urn:microsoft.com/office/officeart/2005/8/layout/vList5"/>
    <dgm:cxn modelId="{3DF15FAC-C3A3-44DA-864B-94576F4ED3E6}" type="presParOf" srcId="{D0ADA599-CD77-4A18-82D8-D33D17C5F9A7}" destId="{3EA04C8B-711B-4AB3-9801-595FD73FC5F8}" srcOrd="0" destOrd="0" presId="urn:microsoft.com/office/officeart/2005/8/layout/vList5"/>
    <dgm:cxn modelId="{CB5EDC1F-55ED-46FC-BB3C-935EBF285F27}" type="presParOf" srcId="{D0ADA599-CD77-4A18-82D8-D33D17C5F9A7}" destId="{B4FE7868-1F17-47B3-871F-B52EAD1378AC}" srcOrd="1" destOrd="0" presId="urn:microsoft.com/office/officeart/2005/8/layout/vList5"/>
    <dgm:cxn modelId="{D73EDE44-B767-4642-A73F-6D5969DAE362}" type="presParOf" srcId="{D0E86790-F1AD-4B77-8893-29A8E4CDD9B8}" destId="{353296DF-93BF-4460-BD44-D198C6FBA5DA}" srcOrd="1" destOrd="0" presId="urn:microsoft.com/office/officeart/2005/8/layout/vList5"/>
    <dgm:cxn modelId="{19E3EF1F-3D51-4484-8540-BB885700A6A4}" type="presParOf" srcId="{D0E86790-F1AD-4B77-8893-29A8E4CDD9B8}" destId="{9E5B4839-AEBE-4787-9C90-3535FA18369A}" srcOrd="2" destOrd="0" presId="urn:microsoft.com/office/officeart/2005/8/layout/vList5"/>
    <dgm:cxn modelId="{9B95176B-68BB-45CF-A145-A38535322D3B}" type="presParOf" srcId="{9E5B4839-AEBE-4787-9C90-3535FA18369A}" destId="{59A7189C-5889-4001-AAD1-619D802955E7}" srcOrd="0" destOrd="0" presId="urn:microsoft.com/office/officeart/2005/8/layout/vList5"/>
    <dgm:cxn modelId="{F43C5C3C-4AA6-4D4F-AFE3-20424A10EAC3}" type="presParOf" srcId="{9E5B4839-AEBE-4787-9C90-3535FA18369A}" destId="{16BD0944-4EC2-452B-B099-A7430109574B}" srcOrd="1" destOrd="0" presId="urn:microsoft.com/office/officeart/2005/8/layout/vList5"/>
    <dgm:cxn modelId="{2FC05FB9-3FDC-4462-9C99-0AB9127BF9A7}" type="presParOf" srcId="{D0E86790-F1AD-4B77-8893-29A8E4CDD9B8}" destId="{7D539E2C-C94C-4670-B322-D2B90843375E}" srcOrd="3" destOrd="0" presId="urn:microsoft.com/office/officeart/2005/8/layout/vList5"/>
    <dgm:cxn modelId="{7B0D0876-604D-4F68-9F42-A722FED33BE1}" type="presParOf" srcId="{D0E86790-F1AD-4B77-8893-29A8E4CDD9B8}" destId="{5370A09D-952A-433C-AE75-B98A4A240613}" srcOrd="4" destOrd="0" presId="urn:microsoft.com/office/officeart/2005/8/layout/vList5"/>
    <dgm:cxn modelId="{1D4B399D-5272-4C2A-AA7A-2235A56AE3C7}" type="presParOf" srcId="{5370A09D-952A-433C-AE75-B98A4A240613}" destId="{3B261443-00A1-467C-8E8D-60228A6CCEB7}" srcOrd="0" destOrd="0" presId="urn:microsoft.com/office/officeart/2005/8/layout/vList5"/>
    <dgm:cxn modelId="{3AD2167E-DA55-448A-8EE7-8C85BD0292E4}" type="presParOf" srcId="{5370A09D-952A-433C-AE75-B98A4A240613}" destId="{F317A7F5-B7E1-472B-9D90-ADBBD366D2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871FE49-E638-45B9-B96A-3114551EBCCA}" type="doc">
      <dgm:prSet loTypeId="urn:microsoft.com/office/officeart/2005/8/layout/vList5" loCatId="list" qsTypeId="urn:microsoft.com/office/officeart/2005/8/quickstyle/simple1#10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D9F5D85-E635-4F45-A242-12D01FBBB9E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ПЕДАГОГОВ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B8F423-054A-40B5-BC05-28B8CDDFA9F9}" type="parTrans" cxnId="{039FEF09-E931-4FE1-B21E-F1B51B5FE721}">
      <dgm:prSet/>
      <dgm:spPr/>
      <dgm:t>
        <a:bodyPr/>
        <a:lstStyle/>
        <a:p>
          <a:endParaRPr lang="ru-RU"/>
        </a:p>
      </dgm:t>
    </dgm:pt>
    <dgm:pt modelId="{46FA8881-40BC-481E-B6E0-B200E6A03FF8}" type="sibTrans" cxnId="{039FEF09-E931-4FE1-B21E-F1B51B5FE721}">
      <dgm:prSet/>
      <dgm:spPr/>
      <dgm:t>
        <a:bodyPr/>
        <a:lstStyle/>
        <a:p>
          <a:endParaRPr lang="ru-RU"/>
        </a:p>
      </dgm:t>
    </dgm:pt>
    <dgm:pt modelId="{81BB96E6-45C7-4684-B536-F6A6F6D3349B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Подбор художественной литературы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89C3BF-B0D6-4C01-BC21-B425534D9FAF}" type="parTrans" cxnId="{DF97D498-621E-4ABD-BEF0-F44A15B00271}">
      <dgm:prSet/>
      <dgm:spPr/>
      <dgm:t>
        <a:bodyPr/>
        <a:lstStyle/>
        <a:p>
          <a:endParaRPr lang="ru-RU"/>
        </a:p>
      </dgm:t>
    </dgm:pt>
    <dgm:pt modelId="{092E6568-ACCD-4312-B271-B16F12EC8DAC}" type="sibTrans" cxnId="{DF97D498-621E-4ABD-BEF0-F44A15B00271}">
      <dgm:prSet/>
      <dgm:spPr/>
      <dgm:t>
        <a:bodyPr/>
        <a:lstStyle/>
        <a:p>
          <a:endParaRPr lang="ru-RU"/>
        </a:p>
      </dgm:t>
    </dgm:pt>
    <dgm:pt modelId="{0C8823D6-F37C-4414-B490-1E9A7E859C12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Подбор серий картин  с  возможностью вариативного продолжения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35CFD0-1D7D-4285-A076-6536049FDF1D}" type="parTrans" cxnId="{1B142E48-CF46-4FB4-809C-0E7DCFB2A161}">
      <dgm:prSet/>
      <dgm:spPr/>
      <dgm:t>
        <a:bodyPr/>
        <a:lstStyle/>
        <a:p>
          <a:endParaRPr lang="ru-RU"/>
        </a:p>
      </dgm:t>
    </dgm:pt>
    <dgm:pt modelId="{32FC2818-C1F8-4CA2-9DC8-F701A09FA80B}" type="sibTrans" cxnId="{1B142E48-CF46-4FB4-809C-0E7DCFB2A161}">
      <dgm:prSet/>
      <dgm:spPr/>
      <dgm:t>
        <a:bodyPr/>
        <a:lstStyle/>
        <a:p>
          <a:endParaRPr lang="ru-RU"/>
        </a:p>
      </dgm:t>
    </dgm:pt>
    <dgm:pt modelId="{4527EBDA-5892-4653-806B-2E1D3F0D435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ДЕТЕЙ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C2CFB1-3E8A-4058-92F7-EB8F0C1B2D03}" type="parTrans" cxnId="{2CE3B5D9-ACFA-486A-80B2-078AE3D934F1}">
      <dgm:prSet/>
      <dgm:spPr/>
      <dgm:t>
        <a:bodyPr/>
        <a:lstStyle/>
        <a:p>
          <a:endParaRPr lang="ru-RU"/>
        </a:p>
      </dgm:t>
    </dgm:pt>
    <dgm:pt modelId="{3F2785F9-71A0-4E26-887D-1DC27FA4D6F0}" type="sibTrans" cxnId="{2CE3B5D9-ACFA-486A-80B2-078AE3D934F1}">
      <dgm:prSet/>
      <dgm:spPr/>
      <dgm:t>
        <a:bodyPr/>
        <a:lstStyle/>
        <a:p>
          <a:endParaRPr lang="ru-RU"/>
        </a:p>
      </dgm:t>
    </dgm:pt>
    <dgm:pt modelId="{6D05DD28-5185-4020-8D30-A7175D9F0DB6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Исследование с помощью взрослых видов зимнего спорта, подготовка фигур теневого театра и рассказов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10F19A-A6A1-4201-ACF4-01C9AB142029}" type="parTrans" cxnId="{65EF6668-88DA-46FB-AED8-E25E338ECB64}">
      <dgm:prSet/>
      <dgm:spPr/>
      <dgm:t>
        <a:bodyPr/>
        <a:lstStyle/>
        <a:p>
          <a:endParaRPr lang="ru-RU"/>
        </a:p>
      </dgm:t>
    </dgm:pt>
    <dgm:pt modelId="{624ED162-3F22-4F62-AC3E-37A4D1403205}" type="sibTrans" cxnId="{65EF6668-88DA-46FB-AED8-E25E338ECB64}">
      <dgm:prSet/>
      <dgm:spPr/>
      <dgm:t>
        <a:bodyPr/>
        <a:lstStyle/>
        <a:p>
          <a:endParaRPr lang="ru-RU"/>
        </a:p>
      </dgm:t>
    </dgm:pt>
    <dgm:pt modelId="{7E5345F8-23E6-4DF0-B649-4697DC8621A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рассказа по серии картин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D97E99-EBCF-4D4C-BD40-CE4504312745}" type="parTrans" cxnId="{D61AC34F-2A07-4DDC-8E27-8DD57AB901E6}">
      <dgm:prSet/>
      <dgm:spPr/>
      <dgm:t>
        <a:bodyPr/>
        <a:lstStyle/>
        <a:p>
          <a:endParaRPr lang="ru-RU"/>
        </a:p>
      </dgm:t>
    </dgm:pt>
    <dgm:pt modelId="{596943D6-E2AC-4734-A255-72B6494562BB}" type="sibTrans" cxnId="{D61AC34F-2A07-4DDC-8E27-8DD57AB901E6}">
      <dgm:prSet/>
      <dgm:spPr/>
      <dgm:t>
        <a:bodyPr/>
        <a:lstStyle/>
        <a:p>
          <a:endParaRPr lang="ru-RU"/>
        </a:p>
      </dgm:t>
    </dgm:pt>
    <dgm:pt modelId="{231B78F2-5D9D-4347-BCDB-D191CED576B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СЕМЬИ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742473-FCF2-4510-84F5-FABF1FF3DA04}" type="parTrans" cxnId="{5EFA93B3-5E4F-4683-91A7-0D0514BB3C6C}">
      <dgm:prSet/>
      <dgm:spPr/>
      <dgm:t>
        <a:bodyPr/>
        <a:lstStyle/>
        <a:p>
          <a:endParaRPr lang="ru-RU"/>
        </a:p>
      </dgm:t>
    </dgm:pt>
    <dgm:pt modelId="{61B1F1F8-EE06-4074-A99B-6BC10950EE46}" type="sibTrans" cxnId="{5EFA93B3-5E4F-4683-91A7-0D0514BB3C6C}">
      <dgm:prSet/>
      <dgm:spPr/>
      <dgm:t>
        <a:bodyPr/>
        <a:lstStyle/>
        <a:p>
          <a:endParaRPr lang="ru-RU"/>
        </a:p>
      </dgm:t>
    </dgm:pt>
    <dgm:pt modelId="{CB495F4E-B691-40B6-93DA-19398D3D31C1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Помощь в поиске информации о зимних видах спорта, составлении описательных рассказов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CB1BBC-93AE-454E-8497-230D270551AB}" type="parTrans" cxnId="{20780CD1-9895-4F2E-832A-648215F162F7}">
      <dgm:prSet/>
      <dgm:spPr/>
      <dgm:t>
        <a:bodyPr/>
        <a:lstStyle/>
        <a:p>
          <a:endParaRPr lang="ru-RU"/>
        </a:p>
      </dgm:t>
    </dgm:pt>
    <dgm:pt modelId="{6B9A4FA4-66AC-411E-991A-1179EB379314}" type="sibTrans" cxnId="{20780CD1-9895-4F2E-832A-648215F162F7}">
      <dgm:prSet/>
      <dgm:spPr/>
      <dgm:t>
        <a:bodyPr/>
        <a:lstStyle/>
        <a:p>
          <a:endParaRPr lang="ru-RU"/>
        </a:p>
      </dgm:t>
    </dgm:pt>
    <dgm:pt modelId="{DC7E8968-12AB-4267-85CA-DA745799972B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Презентация семейных проектов «Наши спортивные увлечения»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ABE1BE-826A-46E3-A159-886A8F8B4357}" type="parTrans" cxnId="{AD44A4C3-0794-44EB-8758-1B1D3F258BCB}">
      <dgm:prSet/>
      <dgm:spPr/>
      <dgm:t>
        <a:bodyPr/>
        <a:lstStyle/>
        <a:p>
          <a:endParaRPr lang="ru-RU"/>
        </a:p>
      </dgm:t>
    </dgm:pt>
    <dgm:pt modelId="{7B6FC89F-415F-462C-BF59-56DA9A67A711}" type="sibTrans" cxnId="{AD44A4C3-0794-44EB-8758-1B1D3F258BCB}">
      <dgm:prSet/>
      <dgm:spPr/>
      <dgm:t>
        <a:bodyPr/>
        <a:lstStyle/>
        <a:p>
          <a:endParaRPr lang="ru-RU"/>
        </a:p>
      </dgm:t>
    </dgm:pt>
    <dgm:pt modelId="{5A4BF7C4-8466-4FA3-B715-BDF341D04E96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 детей в выборе  спортивных принадлежностей для составления рассказа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076D8C-EC16-4059-BE40-C5BE61EC9B5E}" type="parTrans" cxnId="{1791B45B-7782-480E-924D-2C5997C24B23}">
      <dgm:prSet/>
      <dgm:spPr/>
      <dgm:t>
        <a:bodyPr/>
        <a:lstStyle/>
        <a:p>
          <a:endParaRPr lang="ru-RU"/>
        </a:p>
      </dgm:t>
    </dgm:pt>
    <dgm:pt modelId="{06EDB7A9-E6AE-48F3-88E1-708BF02946EB}" type="sibTrans" cxnId="{1791B45B-7782-480E-924D-2C5997C24B23}">
      <dgm:prSet/>
      <dgm:spPr/>
      <dgm:t>
        <a:bodyPr/>
        <a:lstStyle/>
        <a:p>
          <a:endParaRPr lang="ru-RU"/>
        </a:p>
      </dgm:t>
    </dgm:pt>
    <dgm:pt modelId="{D0E86790-F1AD-4B77-8893-29A8E4CDD9B8}" type="pres">
      <dgm:prSet presAssocID="{D871FE49-E638-45B9-B96A-3114551EBC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ADA599-CD77-4A18-82D8-D33D17C5F9A7}" type="pres">
      <dgm:prSet presAssocID="{7D9F5D85-E635-4F45-A242-12D01FBBB9E7}" presName="linNode" presStyleCnt="0"/>
      <dgm:spPr/>
      <dgm:t>
        <a:bodyPr/>
        <a:lstStyle/>
        <a:p>
          <a:endParaRPr lang="ru-RU"/>
        </a:p>
      </dgm:t>
    </dgm:pt>
    <dgm:pt modelId="{3EA04C8B-711B-4AB3-9801-595FD73FC5F8}" type="pres">
      <dgm:prSet presAssocID="{7D9F5D85-E635-4F45-A242-12D01FBBB9E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E7868-1F17-47B3-871F-B52EAD1378AC}" type="pres">
      <dgm:prSet presAssocID="{7D9F5D85-E635-4F45-A242-12D01FBBB9E7}" presName="descendantText" presStyleLbl="alignAccFollowNode1" presStyleIdx="0" presStyleCnt="3" custScaleY="137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296DF-93BF-4460-BD44-D198C6FBA5DA}" type="pres">
      <dgm:prSet presAssocID="{46FA8881-40BC-481E-B6E0-B200E6A03FF8}" presName="sp" presStyleCnt="0"/>
      <dgm:spPr/>
      <dgm:t>
        <a:bodyPr/>
        <a:lstStyle/>
        <a:p>
          <a:endParaRPr lang="ru-RU"/>
        </a:p>
      </dgm:t>
    </dgm:pt>
    <dgm:pt modelId="{9E5B4839-AEBE-4787-9C90-3535FA18369A}" type="pres">
      <dgm:prSet presAssocID="{4527EBDA-5892-4653-806B-2E1D3F0D4354}" presName="linNode" presStyleCnt="0"/>
      <dgm:spPr/>
      <dgm:t>
        <a:bodyPr/>
        <a:lstStyle/>
        <a:p>
          <a:endParaRPr lang="ru-RU"/>
        </a:p>
      </dgm:t>
    </dgm:pt>
    <dgm:pt modelId="{59A7189C-5889-4001-AAD1-619D802955E7}" type="pres">
      <dgm:prSet presAssocID="{4527EBDA-5892-4653-806B-2E1D3F0D435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D0944-4EC2-452B-B099-A7430109574B}" type="pres">
      <dgm:prSet presAssocID="{4527EBDA-5892-4653-806B-2E1D3F0D435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39E2C-C94C-4670-B322-D2B90843375E}" type="pres">
      <dgm:prSet presAssocID="{3F2785F9-71A0-4E26-887D-1DC27FA4D6F0}" presName="sp" presStyleCnt="0"/>
      <dgm:spPr/>
      <dgm:t>
        <a:bodyPr/>
        <a:lstStyle/>
        <a:p>
          <a:endParaRPr lang="ru-RU"/>
        </a:p>
      </dgm:t>
    </dgm:pt>
    <dgm:pt modelId="{5370A09D-952A-433C-AE75-B98A4A240613}" type="pres">
      <dgm:prSet presAssocID="{231B78F2-5D9D-4347-BCDB-D191CED576B9}" presName="linNode" presStyleCnt="0"/>
      <dgm:spPr/>
      <dgm:t>
        <a:bodyPr/>
        <a:lstStyle/>
        <a:p>
          <a:endParaRPr lang="ru-RU"/>
        </a:p>
      </dgm:t>
    </dgm:pt>
    <dgm:pt modelId="{3B261443-00A1-467C-8E8D-60228A6CCEB7}" type="pres">
      <dgm:prSet presAssocID="{231B78F2-5D9D-4347-BCDB-D191CED576B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7A7F5-B7E1-472B-9D90-ADBBD366D2F0}" type="pres">
      <dgm:prSet presAssocID="{231B78F2-5D9D-4347-BCDB-D191CED576B9}" presName="descendantText" presStyleLbl="alignAccFollowNode1" presStyleIdx="2" presStyleCnt="3" custScaleY="116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095BA5-593C-4A4E-A3B3-6850CFEAD257}" type="presOf" srcId="{5A4BF7C4-8466-4FA3-B715-BDF341D04E96}" destId="{B4FE7868-1F17-47B3-871F-B52EAD1378AC}" srcOrd="0" destOrd="2" presId="urn:microsoft.com/office/officeart/2005/8/layout/vList5"/>
    <dgm:cxn modelId="{AD44A4C3-0794-44EB-8758-1B1D3F258BCB}" srcId="{231B78F2-5D9D-4347-BCDB-D191CED576B9}" destId="{DC7E8968-12AB-4267-85CA-DA745799972B}" srcOrd="1" destOrd="0" parTransId="{B1ABE1BE-826A-46E3-A159-886A8F8B4357}" sibTransId="{7B6FC89F-415F-462C-BF59-56DA9A67A711}"/>
    <dgm:cxn modelId="{5EFA93B3-5E4F-4683-91A7-0D0514BB3C6C}" srcId="{D871FE49-E638-45B9-B96A-3114551EBCCA}" destId="{231B78F2-5D9D-4347-BCDB-D191CED576B9}" srcOrd="2" destOrd="0" parTransId="{64742473-FCF2-4510-84F5-FABF1FF3DA04}" sibTransId="{61B1F1F8-EE06-4074-A99B-6BC10950EE46}"/>
    <dgm:cxn modelId="{50963AA1-D4D4-4E7D-BC4B-547B87A4C2C2}" type="presOf" srcId="{CB495F4E-B691-40B6-93DA-19398D3D31C1}" destId="{F317A7F5-B7E1-472B-9D90-ADBBD366D2F0}" srcOrd="0" destOrd="0" presId="urn:microsoft.com/office/officeart/2005/8/layout/vList5"/>
    <dgm:cxn modelId="{65EF6668-88DA-46FB-AED8-E25E338ECB64}" srcId="{4527EBDA-5892-4653-806B-2E1D3F0D4354}" destId="{6D05DD28-5185-4020-8D30-A7175D9F0DB6}" srcOrd="0" destOrd="0" parTransId="{C110F19A-A6A1-4201-ACF4-01C9AB142029}" sibTransId="{624ED162-3F22-4F62-AC3E-37A4D1403205}"/>
    <dgm:cxn modelId="{EDFC8079-DF2A-426F-B047-06EAAF64F33A}" type="presOf" srcId="{7E5345F8-23E6-4DF0-B649-4697DC8621A4}" destId="{16BD0944-4EC2-452B-B099-A7430109574B}" srcOrd="0" destOrd="1" presId="urn:microsoft.com/office/officeart/2005/8/layout/vList5"/>
    <dgm:cxn modelId="{DF97D498-621E-4ABD-BEF0-F44A15B00271}" srcId="{7D9F5D85-E635-4F45-A242-12D01FBBB9E7}" destId="{81BB96E6-45C7-4684-B536-F6A6F6D3349B}" srcOrd="0" destOrd="0" parTransId="{CC89C3BF-B0D6-4C01-BC21-B425534D9FAF}" sibTransId="{092E6568-ACCD-4312-B271-B16F12EC8DAC}"/>
    <dgm:cxn modelId="{039FEF09-E931-4FE1-B21E-F1B51B5FE721}" srcId="{D871FE49-E638-45B9-B96A-3114551EBCCA}" destId="{7D9F5D85-E635-4F45-A242-12D01FBBB9E7}" srcOrd="0" destOrd="0" parTransId="{86B8F423-054A-40B5-BC05-28B8CDDFA9F9}" sibTransId="{46FA8881-40BC-481E-B6E0-B200E6A03FF8}"/>
    <dgm:cxn modelId="{188F0A80-CF99-42EB-9599-F829A60F7ECC}" type="presOf" srcId="{231B78F2-5D9D-4347-BCDB-D191CED576B9}" destId="{3B261443-00A1-467C-8E8D-60228A6CCEB7}" srcOrd="0" destOrd="0" presId="urn:microsoft.com/office/officeart/2005/8/layout/vList5"/>
    <dgm:cxn modelId="{D61AC34F-2A07-4DDC-8E27-8DD57AB901E6}" srcId="{4527EBDA-5892-4653-806B-2E1D3F0D4354}" destId="{7E5345F8-23E6-4DF0-B649-4697DC8621A4}" srcOrd="1" destOrd="0" parTransId="{81D97E99-EBCF-4D4C-BD40-CE4504312745}" sibTransId="{596943D6-E2AC-4734-A255-72B6494562BB}"/>
    <dgm:cxn modelId="{1B142E48-CF46-4FB4-809C-0E7DCFB2A161}" srcId="{7D9F5D85-E635-4F45-A242-12D01FBBB9E7}" destId="{0C8823D6-F37C-4414-B490-1E9A7E859C12}" srcOrd="1" destOrd="0" parTransId="{1335CFD0-1D7D-4285-A076-6536049FDF1D}" sibTransId="{32FC2818-C1F8-4CA2-9DC8-F701A09FA80B}"/>
    <dgm:cxn modelId="{FFCF3A8D-2B96-412C-81E3-CB513F54ADA9}" type="presOf" srcId="{6D05DD28-5185-4020-8D30-A7175D9F0DB6}" destId="{16BD0944-4EC2-452B-B099-A7430109574B}" srcOrd="0" destOrd="0" presId="urn:microsoft.com/office/officeart/2005/8/layout/vList5"/>
    <dgm:cxn modelId="{37AB54F4-8750-49D4-B03C-EA15E9B4B0A2}" type="presOf" srcId="{4527EBDA-5892-4653-806B-2E1D3F0D4354}" destId="{59A7189C-5889-4001-AAD1-619D802955E7}" srcOrd="0" destOrd="0" presId="urn:microsoft.com/office/officeart/2005/8/layout/vList5"/>
    <dgm:cxn modelId="{8E81F812-FB26-4D6C-9F5A-50DD5CF2DFB5}" type="presOf" srcId="{7D9F5D85-E635-4F45-A242-12D01FBBB9E7}" destId="{3EA04C8B-711B-4AB3-9801-595FD73FC5F8}" srcOrd="0" destOrd="0" presId="urn:microsoft.com/office/officeart/2005/8/layout/vList5"/>
    <dgm:cxn modelId="{E12743A4-4758-443D-BB9C-0805D7F4DBAB}" type="presOf" srcId="{0C8823D6-F37C-4414-B490-1E9A7E859C12}" destId="{B4FE7868-1F17-47B3-871F-B52EAD1378AC}" srcOrd="0" destOrd="1" presId="urn:microsoft.com/office/officeart/2005/8/layout/vList5"/>
    <dgm:cxn modelId="{20780CD1-9895-4F2E-832A-648215F162F7}" srcId="{231B78F2-5D9D-4347-BCDB-D191CED576B9}" destId="{CB495F4E-B691-40B6-93DA-19398D3D31C1}" srcOrd="0" destOrd="0" parTransId="{5BCB1BBC-93AE-454E-8497-230D270551AB}" sibTransId="{6B9A4FA4-66AC-411E-991A-1179EB379314}"/>
    <dgm:cxn modelId="{E1520933-46EB-401A-9A89-FE5720A7EE6D}" type="presOf" srcId="{81BB96E6-45C7-4684-B536-F6A6F6D3349B}" destId="{B4FE7868-1F17-47B3-871F-B52EAD1378AC}" srcOrd="0" destOrd="0" presId="urn:microsoft.com/office/officeart/2005/8/layout/vList5"/>
    <dgm:cxn modelId="{2CE3B5D9-ACFA-486A-80B2-078AE3D934F1}" srcId="{D871FE49-E638-45B9-B96A-3114551EBCCA}" destId="{4527EBDA-5892-4653-806B-2E1D3F0D4354}" srcOrd="1" destOrd="0" parTransId="{7EC2CFB1-3E8A-4058-92F7-EB8F0C1B2D03}" sibTransId="{3F2785F9-71A0-4E26-887D-1DC27FA4D6F0}"/>
    <dgm:cxn modelId="{BDF5A51E-5556-4441-AE52-1FC1D143D8BF}" type="presOf" srcId="{DC7E8968-12AB-4267-85CA-DA745799972B}" destId="{F317A7F5-B7E1-472B-9D90-ADBBD366D2F0}" srcOrd="0" destOrd="1" presId="urn:microsoft.com/office/officeart/2005/8/layout/vList5"/>
    <dgm:cxn modelId="{AB4AABF1-9789-4C00-AF94-97ABCECF46C7}" type="presOf" srcId="{D871FE49-E638-45B9-B96A-3114551EBCCA}" destId="{D0E86790-F1AD-4B77-8893-29A8E4CDD9B8}" srcOrd="0" destOrd="0" presId="urn:microsoft.com/office/officeart/2005/8/layout/vList5"/>
    <dgm:cxn modelId="{1791B45B-7782-480E-924D-2C5997C24B23}" srcId="{7D9F5D85-E635-4F45-A242-12D01FBBB9E7}" destId="{5A4BF7C4-8466-4FA3-B715-BDF341D04E96}" srcOrd="2" destOrd="0" parTransId="{A0076D8C-EC16-4059-BE40-C5BE61EC9B5E}" sibTransId="{06EDB7A9-E6AE-48F3-88E1-708BF02946EB}"/>
    <dgm:cxn modelId="{22BC4568-0938-4FF9-8D19-74A26D7997D1}" type="presParOf" srcId="{D0E86790-F1AD-4B77-8893-29A8E4CDD9B8}" destId="{D0ADA599-CD77-4A18-82D8-D33D17C5F9A7}" srcOrd="0" destOrd="0" presId="urn:microsoft.com/office/officeart/2005/8/layout/vList5"/>
    <dgm:cxn modelId="{4E506AE7-99DE-4C8E-80FC-73809439283D}" type="presParOf" srcId="{D0ADA599-CD77-4A18-82D8-D33D17C5F9A7}" destId="{3EA04C8B-711B-4AB3-9801-595FD73FC5F8}" srcOrd="0" destOrd="0" presId="urn:microsoft.com/office/officeart/2005/8/layout/vList5"/>
    <dgm:cxn modelId="{3F9C6C26-5B95-490C-86BF-37229D9AB51E}" type="presParOf" srcId="{D0ADA599-CD77-4A18-82D8-D33D17C5F9A7}" destId="{B4FE7868-1F17-47B3-871F-B52EAD1378AC}" srcOrd="1" destOrd="0" presId="urn:microsoft.com/office/officeart/2005/8/layout/vList5"/>
    <dgm:cxn modelId="{4C19106F-B829-4E12-9B63-FD46B895712C}" type="presParOf" srcId="{D0E86790-F1AD-4B77-8893-29A8E4CDD9B8}" destId="{353296DF-93BF-4460-BD44-D198C6FBA5DA}" srcOrd="1" destOrd="0" presId="urn:microsoft.com/office/officeart/2005/8/layout/vList5"/>
    <dgm:cxn modelId="{9B2C2449-03F7-4D89-BC6D-2D23829BB05C}" type="presParOf" srcId="{D0E86790-F1AD-4B77-8893-29A8E4CDD9B8}" destId="{9E5B4839-AEBE-4787-9C90-3535FA18369A}" srcOrd="2" destOrd="0" presId="urn:microsoft.com/office/officeart/2005/8/layout/vList5"/>
    <dgm:cxn modelId="{0C8B57DA-F16A-460D-A536-CBF78CD41241}" type="presParOf" srcId="{9E5B4839-AEBE-4787-9C90-3535FA18369A}" destId="{59A7189C-5889-4001-AAD1-619D802955E7}" srcOrd="0" destOrd="0" presId="urn:microsoft.com/office/officeart/2005/8/layout/vList5"/>
    <dgm:cxn modelId="{87832A10-DC0F-49C3-8E01-48DF30FDD7D3}" type="presParOf" srcId="{9E5B4839-AEBE-4787-9C90-3535FA18369A}" destId="{16BD0944-4EC2-452B-B099-A7430109574B}" srcOrd="1" destOrd="0" presId="urn:microsoft.com/office/officeart/2005/8/layout/vList5"/>
    <dgm:cxn modelId="{2A7FBC7E-6873-451D-8973-ED176768C884}" type="presParOf" srcId="{D0E86790-F1AD-4B77-8893-29A8E4CDD9B8}" destId="{7D539E2C-C94C-4670-B322-D2B90843375E}" srcOrd="3" destOrd="0" presId="urn:microsoft.com/office/officeart/2005/8/layout/vList5"/>
    <dgm:cxn modelId="{04321853-DFD2-47F0-B0C3-4F123D272928}" type="presParOf" srcId="{D0E86790-F1AD-4B77-8893-29A8E4CDD9B8}" destId="{5370A09D-952A-433C-AE75-B98A4A240613}" srcOrd="4" destOrd="0" presId="urn:microsoft.com/office/officeart/2005/8/layout/vList5"/>
    <dgm:cxn modelId="{C507A1EA-083E-4E2A-A27E-A7A47DF8202B}" type="presParOf" srcId="{5370A09D-952A-433C-AE75-B98A4A240613}" destId="{3B261443-00A1-467C-8E8D-60228A6CCEB7}" srcOrd="0" destOrd="0" presId="urn:microsoft.com/office/officeart/2005/8/layout/vList5"/>
    <dgm:cxn modelId="{A1AD55BE-7259-4105-B027-ACB9831D3AEF}" type="presParOf" srcId="{5370A09D-952A-433C-AE75-B98A4A240613}" destId="{F317A7F5-B7E1-472B-9D90-ADBBD366D2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15322-709C-408F-B7C6-F7EF4BF41F12}">
      <dsp:nvSpPr>
        <dsp:cNvPr id="0" name=""/>
        <dsp:cNvSpPr/>
      </dsp:nvSpPr>
      <dsp:spPr>
        <a:xfrm>
          <a:off x="3100742" y="2175266"/>
          <a:ext cx="2250406" cy="18645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Авторские детские проекты</a:t>
          </a:r>
          <a:endParaRPr lang="ru-RU" sz="3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1761" y="2266285"/>
        <a:ext cx="2068368" cy="1682486"/>
      </dsp:txXfrm>
    </dsp:sp>
    <dsp:sp modelId="{360F4D5D-3C16-4F70-9832-85F076040B9A}">
      <dsp:nvSpPr>
        <dsp:cNvPr id="0" name=""/>
        <dsp:cNvSpPr/>
      </dsp:nvSpPr>
      <dsp:spPr>
        <a:xfrm rot="16239312">
          <a:off x="3909094" y="1843987"/>
          <a:ext cx="6626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2600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B2B83-0964-4B8C-AE94-AE29A56480BF}">
      <dsp:nvSpPr>
        <dsp:cNvPr id="0" name=""/>
        <dsp:cNvSpPr/>
      </dsp:nvSpPr>
      <dsp:spPr>
        <a:xfrm>
          <a:off x="2525987" y="263527"/>
          <a:ext cx="3450677" cy="1249181"/>
        </a:xfrm>
        <a:prstGeom prst="roundRect">
          <a:avLst/>
        </a:prstGeom>
        <a:solidFill>
          <a:schemeClr val="accent3">
            <a:hueOff val="-199999"/>
            <a:satOff val="6047"/>
            <a:lumOff val="1046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Зачем быть сильными и ловкими?</a:t>
          </a:r>
          <a:endParaRPr lang="ru-RU" sz="32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86967" y="324507"/>
        <a:ext cx="3328717" cy="1127221"/>
      </dsp:txXfrm>
    </dsp:sp>
    <dsp:sp modelId="{C03FE87A-2016-42F1-8850-B7E9B1F87753}">
      <dsp:nvSpPr>
        <dsp:cNvPr id="0" name=""/>
        <dsp:cNvSpPr/>
      </dsp:nvSpPr>
      <dsp:spPr>
        <a:xfrm rot="20498904">
          <a:off x="5338188" y="2654040"/>
          <a:ext cx="5096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9692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1C426-A6E6-490F-B373-B5EC31B92D74}">
      <dsp:nvSpPr>
        <dsp:cNvPr id="0" name=""/>
        <dsp:cNvSpPr/>
      </dsp:nvSpPr>
      <dsp:spPr>
        <a:xfrm>
          <a:off x="5834919" y="1534581"/>
          <a:ext cx="2499749" cy="1249231"/>
        </a:xfrm>
        <a:prstGeom prst="roundRect">
          <a:avLst/>
        </a:prstGeom>
        <a:solidFill>
          <a:schemeClr val="accent3">
            <a:hueOff val="-399998"/>
            <a:satOff val="12094"/>
            <a:lumOff val="2091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Что такое мышцы? </a:t>
          </a:r>
          <a:endParaRPr lang="ru-RU" sz="32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95901" y="1595563"/>
        <a:ext cx="2377785" cy="1127267"/>
      </dsp:txXfrm>
    </dsp:sp>
    <dsp:sp modelId="{E4555959-81BA-42F4-8EA5-037B7B589249}">
      <dsp:nvSpPr>
        <dsp:cNvPr id="0" name=""/>
        <dsp:cNvSpPr/>
      </dsp:nvSpPr>
      <dsp:spPr>
        <a:xfrm rot="528732">
          <a:off x="5348127" y="3321175"/>
          <a:ext cx="5119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1906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34C08-5B29-4174-915F-9CF92663ED40}">
      <dsp:nvSpPr>
        <dsp:cNvPr id="0" name=""/>
        <dsp:cNvSpPr/>
      </dsp:nvSpPr>
      <dsp:spPr>
        <a:xfrm>
          <a:off x="5857012" y="2927821"/>
          <a:ext cx="2477650" cy="1249231"/>
        </a:xfrm>
        <a:prstGeom prst="roundRect">
          <a:avLst/>
        </a:prstGeom>
        <a:solidFill>
          <a:schemeClr val="accent3">
            <a:hueOff val="-599998"/>
            <a:satOff val="18141"/>
            <a:lumOff val="3137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Животные-олимпийцы</a:t>
          </a:r>
          <a:endParaRPr lang="ru-RU" sz="32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17994" y="2988803"/>
        <a:ext cx="2355686" cy="1127267"/>
      </dsp:txXfrm>
    </dsp:sp>
    <dsp:sp modelId="{242EFFDA-777D-4167-AD78-E8C1BC14589F}">
      <dsp:nvSpPr>
        <dsp:cNvPr id="0" name=""/>
        <dsp:cNvSpPr/>
      </dsp:nvSpPr>
      <dsp:spPr>
        <a:xfrm rot="5400000">
          <a:off x="3918127" y="4347608"/>
          <a:ext cx="6156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5636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89A44-75C4-4333-B477-2D249BAF75F3}">
      <dsp:nvSpPr>
        <dsp:cNvPr id="0" name=""/>
        <dsp:cNvSpPr/>
      </dsp:nvSpPr>
      <dsp:spPr>
        <a:xfrm>
          <a:off x="2507359" y="4655427"/>
          <a:ext cx="3437172" cy="1249231"/>
        </a:xfrm>
        <a:prstGeom prst="roundRect">
          <a:avLst/>
        </a:prstGeom>
        <a:solidFill>
          <a:schemeClr val="accent3">
            <a:hueOff val="-799997"/>
            <a:satOff val="24189"/>
            <a:lumOff val="4183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Чем поможет скакалка?</a:t>
          </a:r>
          <a:endParaRPr lang="ru-RU" sz="3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8341" y="4716409"/>
        <a:ext cx="3315208" cy="1127267"/>
      </dsp:txXfrm>
    </dsp:sp>
    <dsp:sp modelId="{ACDB9483-DB4A-431D-9369-873F4DA3457B}">
      <dsp:nvSpPr>
        <dsp:cNvPr id="0" name=""/>
        <dsp:cNvSpPr/>
      </dsp:nvSpPr>
      <dsp:spPr>
        <a:xfrm rot="10244592">
          <a:off x="2811179" y="3314358"/>
          <a:ext cx="2914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460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AF47E-D30B-48A1-850C-D577C66B0041}">
      <dsp:nvSpPr>
        <dsp:cNvPr id="0" name=""/>
        <dsp:cNvSpPr/>
      </dsp:nvSpPr>
      <dsp:spPr>
        <a:xfrm>
          <a:off x="186393" y="2927236"/>
          <a:ext cx="2626684" cy="1249231"/>
        </a:xfrm>
        <a:prstGeom prst="roundRect">
          <a:avLst/>
        </a:prstGeom>
        <a:solidFill>
          <a:schemeClr val="accent3">
            <a:hueOff val="-999996"/>
            <a:satOff val="30236"/>
            <a:lumOff val="5228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Почему лыжи скользят?</a:t>
          </a:r>
          <a:endParaRPr lang="ru-RU" sz="32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375" y="2988218"/>
        <a:ext cx="2504720" cy="1127267"/>
      </dsp:txXfrm>
    </dsp:sp>
    <dsp:sp modelId="{24BF5DA2-065D-4DA0-A7CA-7EA0F8B9CCD3}">
      <dsp:nvSpPr>
        <dsp:cNvPr id="0" name=""/>
        <dsp:cNvSpPr/>
      </dsp:nvSpPr>
      <dsp:spPr>
        <a:xfrm rot="11934342">
          <a:off x="2707142" y="2656627"/>
          <a:ext cx="4045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4511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AA14D-BCC6-42D6-8B61-BD30C126400D}">
      <dsp:nvSpPr>
        <dsp:cNvPr id="0" name=""/>
        <dsp:cNvSpPr/>
      </dsp:nvSpPr>
      <dsp:spPr>
        <a:xfrm>
          <a:off x="195854" y="1534567"/>
          <a:ext cx="2522198" cy="1249231"/>
        </a:xfrm>
        <a:prstGeom prst="roundRect">
          <a:avLst/>
        </a:prstGeom>
        <a:solidFill>
          <a:schemeClr val="accent3">
            <a:hueOff val="-1199995"/>
            <a:satOff val="36283"/>
            <a:lumOff val="6274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Зарядка для друзей   </a:t>
          </a:r>
          <a:endParaRPr lang="ru-RU" sz="32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836" y="1595549"/>
        <a:ext cx="2400234" cy="11272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47DA1-DFC8-4906-B920-C0935D608990}">
      <dsp:nvSpPr>
        <dsp:cNvPr id="0" name=""/>
        <dsp:cNvSpPr/>
      </dsp:nvSpPr>
      <dsp:spPr>
        <a:xfrm flipV="1">
          <a:off x="427246" y="10045"/>
          <a:ext cx="3747098" cy="5380509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17F01-E386-40A8-B410-A33F322DF477}">
      <dsp:nvSpPr>
        <dsp:cNvPr id="0" name=""/>
        <dsp:cNvSpPr/>
      </dsp:nvSpPr>
      <dsp:spPr>
        <a:xfrm>
          <a:off x="2112759" y="262177"/>
          <a:ext cx="7031240" cy="13727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smtClean="0">
              <a:latin typeface="Book Antiqua" pitchFamily="18" charset="0"/>
            </a:rPr>
            <a:t>  </a:t>
          </a:r>
          <a:endParaRPr lang="en-US" sz="2000" i="1" kern="1200" dirty="0">
            <a:latin typeface="Book Antiqua" pitchFamily="18" charset="0"/>
          </a:endParaRPr>
        </a:p>
      </dsp:txBody>
      <dsp:txXfrm>
        <a:off x="2179773" y="329191"/>
        <a:ext cx="6897212" cy="1238761"/>
      </dsp:txXfrm>
    </dsp:sp>
    <dsp:sp modelId="{0FF4C811-DA62-4E83-A53A-3D4E471B319A}">
      <dsp:nvSpPr>
        <dsp:cNvPr id="0" name=""/>
        <dsp:cNvSpPr/>
      </dsp:nvSpPr>
      <dsp:spPr>
        <a:xfrm>
          <a:off x="2113847" y="2120930"/>
          <a:ext cx="7030152" cy="15544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smtClean="0">
              <a:latin typeface="Book Antiqua" pitchFamily="18" charset="0"/>
            </a:rPr>
            <a:t>.</a:t>
          </a:r>
          <a:endParaRPr lang="en-US" sz="2000" i="1" kern="1200" dirty="0">
            <a:latin typeface="Book Antiqua" pitchFamily="18" charset="0"/>
          </a:endParaRPr>
        </a:p>
      </dsp:txBody>
      <dsp:txXfrm>
        <a:off x="2189731" y="2196814"/>
        <a:ext cx="6878384" cy="1402713"/>
      </dsp:txXfrm>
    </dsp:sp>
    <dsp:sp modelId="{B9AA45B7-1566-46A6-9E2B-32093E82B6E8}">
      <dsp:nvSpPr>
        <dsp:cNvPr id="0" name=""/>
        <dsp:cNvSpPr/>
      </dsp:nvSpPr>
      <dsp:spPr>
        <a:xfrm>
          <a:off x="2257703" y="4133914"/>
          <a:ext cx="6886296" cy="1116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312214" y="4188425"/>
        <a:ext cx="6777274" cy="10076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D5D5B-0204-4895-BF3F-AF4218614AC8}">
      <dsp:nvSpPr>
        <dsp:cNvPr id="0" name=""/>
        <dsp:cNvSpPr/>
      </dsp:nvSpPr>
      <dsp:spPr>
        <a:xfrm>
          <a:off x="802564" y="0"/>
          <a:ext cx="5272360" cy="527236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36745-7399-46D8-AC9A-02925C97932A}">
      <dsp:nvSpPr>
        <dsp:cNvPr id="0" name=""/>
        <dsp:cNvSpPr/>
      </dsp:nvSpPr>
      <dsp:spPr>
        <a:xfrm>
          <a:off x="3438744" y="530067"/>
          <a:ext cx="3427034" cy="6240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dirty="0" smtClean="0">
              <a:latin typeface="Times New Roman" pitchFamily="18" charset="0"/>
              <a:cs typeface="Times New Roman" pitchFamily="18" charset="0"/>
            </a:rPr>
            <a:t>С чего все начиналось…. </a:t>
          </a:r>
          <a:endParaRPr lang="ru-RU" sz="27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69207" y="560530"/>
        <a:ext cx="3366108" cy="563107"/>
      </dsp:txXfrm>
    </dsp:sp>
    <dsp:sp modelId="{1161041F-6619-4E77-93BE-547261386623}">
      <dsp:nvSpPr>
        <dsp:cNvPr id="0" name=""/>
        <dsp:cNvSpPr/>
      </dsp:nvSpPr>
      <dsp:spPr>
        <a:xfrm>
          <a:off x="3438744" y="1232105"/>
          <a:ext cx="3427034" cy="6240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708697"/>
              <a:satOff val="4992"/>
              <a:lumOff val="-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Кому дают медали?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69207" y="1262568"/>
        <a:ext cx="3366108" cy="563107"/>
      </dsp:txXfrm>
    </dsp:sp>
    <dsp:sp modelId="{19753BC4-D8CB-45BD-916A-06A54FD3D5A2}">
      <dsp:nvSpPr>
        <dsp:cNvPr id="0" name=""/>
        <dsp:cNvSpPr/>
      </dsp:nvSpPr>
      <dsp:spPr>
        <a:xfrm>
          <a:off x="3438744" y="1934142"/>
          <a:ext cx="3427034" cy="6240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417395"/>
              <a:satOff val="9985"/>
              <a:lumOff val="-1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Стадионы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9207" y="1964605"/>
        <a:ext cx="3366108" cy="563107"/>
      </dsp:txXfrm>
    </dsp:sp>
    <dsp:sp modelId="{19FA504F-CB08-428A-8688-07BA69E8BBC1}">
      <dsp:nvSpPr>
        <dsp:cNvPr id="0" name=""/>
        <dsp:cNvSpPr/>
      </dsp:nvSpPr>
      <dsp:spPr>
        <a:xfrm>
          <a:off x="3438744" y="2636180"/>
          <a:ext cx="3427034" cy="6240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5126093"/>
              <a:satOff val="14977"/>
              <a:lumOff val="-2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9207" y="2666643"/>
        <a:ext cx="3366108" cy="563107"/>
      </dsp:txXfrm>
    </dsp:sp>
    <dsp:sp modelId="{BF864D58-4B12-4E67-828F-C2EEACE85680}">
      <dsp:nvSpPr>
        <dsp:cNvPr id="0" name=""/>
        <dsp:cNvSpPr/>
      </dsp:nvSpPr>
      <dsp:spPr>
        <a:xfrm>
          <a:off x="3438744" y="3338217"/>
          <a:ext cx="3427034" cy="6240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6834790"/>
              <a:satOff val="19970"/>
              <a:lumOff val="-3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Спорт на карте мира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69207" y="3368680"/>
        <a:ext cx="3366108" cy="563107"/>
      </dsp:txXfrm>
    </dsp:sp>
    <dsp:sp modelId="{7A5732C8-F852-402F-A77D-A2A8469746DB}">
      <dsp:nvSpPr>
        <dsp:cNvPr id="0" name=""/>
        <dsp:cNvSpPr/>
      </dsp:nvSpPr>
      <dsp:spPr>
        <a:xfrm>
          <a:off x="3438744" y="4040254"/>
          <a:ext cx="3427034" cy="6240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543487"/>
              <a:satOff val="24962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3469207" y="4070717"/>
        <a:ext cx="3366108" cy="563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CC947-0517-4AE3-933C-4CFC5D5F8709}">
      <dsp:nvSpPr>
        <dsp:cNvPr id="0" name=""/>
        <dsp:cNvSpPr/>
      </dsp:nvSpPr>
      <dsp:spPr>
        <a:xfrm rot="16200000">
          <a:off x="522058" y="-522058"/>
          <a:ext cx="3060340" cy="4104456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«Откуда пришла Олимпиада?»</a:t>
          </a:r>
          <a:endParaRPr lang="ru-RU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0" y="0"/>
        <a:ext cx="4104456" cy="2295255"/>
      </dsp:txXfrm>
    </dsp:sp>
    <dsp:sp modelId="{8DF3A6B3-C335-413E-A2C9-58B33CAFE55E}">
      <dsp:nvSpPr>
        <dsp:cNvPr id="0" name=""/>
        <dsp:cNvSpPr/>
      </dsp:nvSpPr>
      <dsp:spPr>
        <a:xfrm>
          <a:off x="4104456" y="0"/>
          <a:ext cx="4104456" cy="3060340"/>
        </a:xfrm>
        <a:prstGeom prst="round1Rect">
          <a:avLst/>
        </a:prstGeom>
        <a:solidFill>
          <a:schemeClr val="accent4">
            <a:hueOff val="-591430"/>
            <a:satOff val="-19911"/>
            <a:lumOff val="-48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«Олимпийские виды спорта»</a:t>
          </a:r>
          <a:endParaRPr lang="ru-RU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04456" y="0"/>
        <a:ext cx="4104456" cy="2295255"/>
      </dsp:txXfrm>
    </dsp:sp>
    <dsp:sp modelId="{20E52FAB-BBD9-461B-898B-3952084C9C6B}">
      <dsp:nvSpPr>
        <dsp:cNvPr id="0" name=""/>
        <dsp:cNvSpPr/>
      </dsp:nvSpPr>
      <dsp:spPr>
        <a:xfrm rot="10800000">
          <a:off x="0" y="3060340"/>
          <a:ext cx="4104456" cy="3060340"/>
        </a:xfrm>
        <a:prstGeom prst="round1Rect">
          <a:avLst/>
        </a:prstGeom>
        <a:solidFill>
          <a:schemeClr val="accent4">
            <a:hueOff val="-1182860"/>
            <a:satOff val="-39823"/>
            <a:lumOff val="-96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«Будем олимпийцами»</a:t>
          </a:r>
        </a:p>
      </dsp:txBody>
      <dsp:txXfrm rot="10800000">
        <a:off x="0" y="3825424"/>
        <a:ext cx="4104456" cy="2295255"/>
      </dsp:txXfrm>
    </dsp:sp>
    <dsp:sp modelId="{62D1086F-4444-4A4A-B166-33532D389FD3}">
      <dsp:nvSpPr>
        <dsp:cNvPr id="0" name=""/>
        <dsp:cNvSpPr/>
      </dsp:nvSpPr>
      <dsp:spPr>
        <a:xfrm rot="5400000">
          <a:off x="4626514" y="2538282"/>
          <a:ext cx="3060340" cy="4104456"/>
        </a:xfrm>
        <a:prstGeom prst="round1Rect">
          <a:avLst/>
        </a:prstGeom>
        <a:solidFill>
          <a:schemeClr val="accent4">
            <a:hueOff val="-1774290"/>
            <a:satOff val="-59734"/>
            <a:lumOff val="-145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«Олимпийские талисманы»</a:t>
          </a:r>
          <a:endParaRPr lang="ru-RU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104456" y="3825424"/>
        <a:ext cx="4104456" cy="2295255"/>
      </dsp:txXfrm>
    </dsp:sp>
    <dsp:sp modelId="{6EECA1F8-EC05-48B0-922E-05D2565B7462}">
      <dsp:nvSpPr>
        <dsp:cNvPr id="0" name=""/>
        <dsp:cNvSpPr/>
      </dsp:nvSpPr>
      <dsp:spPr>
        <a:xfrm>
          <a:off x="1512171" y="1584177"/>
          <a:ext cx="5184568" cy="295232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Долгосрочный проект: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«Наша Олимпиада!»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56292" y="1728298"/>
        <a:ext cx="4896326" cy="26640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EAFA7-5DBB-40E7-A71B-9739F5993933}">
      <dsp:nvSpPr>
        <dsp:cNvPr id="0" name=""/>
        <dsp:cNvSpPr/>
      </dsp:nvSpPr>
      <dsp:spPr>
        <a:xfrm>
          <a:off x="4400203" y="923745"/>
          <a:ext cx="2637006" cy="293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60"/>
              </a:lnTo>
              <a:lnTo>
                <a:pt x="2637006" y="99360"/>
              </a:lnTo>
              <a:lnTo>
                <a:pt x="2637006" y="29334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81E7A-513A-4A98-AAE4-53D606B45D93}">
      <dsp:nvSpPr>
        <dsp:cNvPr id="0" name=""/>
        <dsp:cNvSpPr/>
      </dsp:nvSpPr>
      <dsp:spPr>
        <a:xfrm>
          <a:off x="4400203" y="923745"/>
          <a:ext cx="127735" cy="293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60"/>
              </a:lnTo>
              <a:lnTo>
                <a:pt x="127735" y="99360"/>
              </a:lnTo>
              <a:lnTo>
                <a:pt x="127735" y="29334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C2A09-D631-4D10-8FF9-25407565DF31}">
      <dsp:nvSpPr>
        <dsp:cNvPr id="0" name=""/>
        <dsp:cNvSpPr/>
      </dsp:nvSpPr>
      <dsp:spPr>
        <a:xfrm>
          <a:off x="1861446" y="923745"/>
          <a:ext cx="2538756" cy="293347"/>
        </a:xfrm>
        <a:custGeom>
          <a:avLst/>
          <a:gdLst/>
          <a:ahLst/>
          <a:cxnLst/>
          <a:rect l="0" t="0" r="0" b="0"/>
          <a:pathLst>
            <a:path>
              <a:moveTo>
                <a:pt x="2538756" y="0"/>
              </a:moveTo>
              <a:lnTo>
                <a:pt x="2538756" y="99360"/>
              </a:lnTo>
              <a:lnTo>
                <a:pt x="0" y="99360"/>
              </a:lnTo>
              <a:lnTo>
                <a:pt x="0" y="29334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313C9-AA43-4C98-8604-6C8F8DD03294}">
      <dsp:nvSpPr>
        <dsp:cNvPr id="0" name=""/>
        <dsp:cNvSpPr/>
      </dsp:nvSpPr>
      <dsp:spPr>
        <a:xfrm>
          <a:off x="2897999" y="0"/>
          <a:ext cx="3004407" cy="923745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УЧАСТНИКИ ПРОЕКТА</a:t>
          </a:r>
        </a:p>
      </dsp:txBody>
      <dsp:txXfrm>
        <a:off x="2897999" y="0"/>
        <a:ext cx="3004407" cy="923745"/>
      </dsp:txXfrm>
    </dsp:sp>
    <dsp:sp modelId="{2B7BB5D4-AF1B-46D6-9D43-80DEA0B7BBC4}">
      <dsp:nvSpPr>
        <dsp:cNvPr id="0" name=""/>
        <dsp:cNvSpPr/>
      </dsp:nvSpPr>
      <dsp:spPr>
        <a:xfrm>
          <a:off x="450130" y="1217092"/>
          <a:ext cx="2822632" cy="1136104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ВОСПИТАННИКИ ДЕТСКОГО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САДА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130" y="1217092"/>
        <a:ext cx="2822632" cy="1136104"/>
      </dsp:txXfrm>
    </dsp:sp>
    <dsp:sp modelId="{0D89B442-92A6-49FE-BC38-774D283D686D}">
      <dsp:nvSpPr>
        <dsp:cNvPr id="0" name=""/>
        <dsp:cNvSpPr/>
      </dsp:nvSpPr>
      <dsp:spPr>
        <a:xfrm>
          <a:off x="3448403" y="1217092"/>
          <a:ext cx="2159069" cy="1136104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8403" y="1217092"/>
        <a:ext cx="2159069" cy="1136104"/>
      </dsp:txXfrm>
    </dsp:sp>
    <dsp:sp modelId="{8F03FEAC-95A9-436D-BAE2-AA73615E7AAF}">
      <dsp:nvSpPr>
        <dsp:cNvPr id="0" name=""/>
        <dsp:cNvSpPr/>
      </dsp:nvSpPr>
      <dsp:spPr>
        <a:xfrm>
          <a:off x="5781876" y="1217092"/>
          <a:ext cx="2510665" cy="1136104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81876" y="1217092"/>
        <a:ext cx="2510665" cy="11361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E7868-1F17-47B3-871F-B52EAD1378AC}">
      <dsp:nvSpPr>
        <dsp:cNvPr id="0" name=""/>
        <dsp:cNvSpPr/>
      </dsp:nvSpPr>
      <dsp:spPr>
        <a:xfrm rot="5400000">
          <a:off x="4349179" y="-1894677"/>
          <a:ext cx="1574655" cy="565203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 и проведение экскурсий, викторин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Информирование родителей о теме проекта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 методических разработок для «Олимпийской энциклопедии»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310489" y="220881"/>
        <a:ext cx="5575168" cy="1420919"/>
      </dsp:txXfrm>
    </dsp:sp>
    <dsp:sp modelId="{3EA04C8B-711B-4AB3-9801-595FD73FC5F8}">
      <dsp:nvSpPr>
        <dsp:cNvPr id="0" name=""/>
        <dsp:cNvSpPr/>
      </dsp:nvSpPr>
      <dsp:spPr>
        <a:xfrm>
          <a:off x="96534" y="359"/>
          <a:ext cx="2213953" cy="16871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ПЕДАГОГОВ</a:t>
          </a:r>
          <a:endParaRPr lang="ru-RU" sz="1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892" y="82717"/>
        <a:ext cx="2049237" cy="1522401"/>
      </dsp:txXfrm>
    </dsp:sp>
    <dsp:sp modelId="{16BD0944-4EC2-452B-B099-A7430109574B}">
      <dsp:nvSpPr>
        <dsp:cNvPr id="0" name=""/>
        <dsp:cNvSpPr/>
      </dsp:nvSpPr>
      <dsp:spPr>
        <a:xfrm rot="5400000">
          <a:off x="4081519" y="107876"/>
          <a:ext cx="2230694" cy="5686927"/>
        </a:xfrm>
        <a:prstGeom prst="round2SameRect">
          <a:avLst/>
        </a:prstGeom>
        <a:solidFill>
          <a:schemeClr val="accent2">
            <a:tint val="40000"/>
            <a:alpha val="90000"/>
            <a:hueOff val="-4289216"/>
            <a:satOff val="10818"/>
            <a:lumOff val="-38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4289216"/>
              <a:satOff val="10818"/>
              <a:lumOff val="-3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Исследование устройства стадиона, спортивного зала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Конструирование моделей «Олимпийских объектов»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Экспериментирование  по теме: «Равновесие»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Поиск новых видов зимнего спорта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викторине: «Олимпийские талисманы»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353403" y="1944886"/>
        <a:ext cx="5578033" cy="2012906"/>
      </dsp:txXfrm>
    </dsp:sp>
    <dsp:sp modelId="{59A7189C-5889-4001-AAD1-619D802955E7}">
      <dsp:nvSpPr>
        <dsp:cNvPr id="0" name=""/>
        <dsp:cNvSpPr/>
      </dsp:nvSpPr>
      <dsp:spPr>
        <a:xfrm>
          <a:off x="96534" y="2114761"/>
          <a:ext cx="2256867" cy="1673157"/>
        </a:xfrm>
        <a:prstGeom prst="roundRect">
          <a:avLst/>
        </a:prstGeom>
        <a:solidFill>
          <a:schemeClr val="accent2">
            <a:hueOff val="-4271743"/>
            <a:satOff val="12481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ДЕТЕЙ</a:t>
          </a:r>
          <a:endParaRPr lang="ru-RU" sz="1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211" y="2196438"/>
        <a:ext cx="2093513" cy="1509803"/>
      </dsp:txXfrm>
    </dsp:sp>
    <dsp:sp modelId="{F317A7F5-B7E1-472B-9D90-ADBBD366D2F0}">
      <dsp:nvSpPr>
        <dsp:cNvPr id="0" name=""/>
        <dsp:cNvSpPr/>
      </dsp:nvSpPr>
      <dsp:spPr>
        <a:xfrm rot="5400000">
          <a:off x="4614265" y="2157557"/>
          <a:ext cx="1191838" cy="5660368"/>
        </a:xfrm>
        <a:prstGeom prst="round2SameRect">
          <a:avLst/>
        </a:prstGeom>
        <a:solidFill>
          <a:schemeClr val="accent2">
            <a:tint val="40000"/>
            <a:alpha val="90000"/>
            <a:hueOff val="-8578433"/>
            <a:satOff val="21636"/>
            <a:lumOff val="-76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8578433"/>
              <a:satOff val="21636"/>
              <a:lumOff val="-7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Помощь в оформлении странички для коллективной «Энциклопедии зимней олимпиады»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Экскурсии по спортивным  сооружениям  Санкт-Петербурга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380001" y="4450003"/>
        <a:ext cx="5602187" cy="1075476"/>
      </dsp:txXfrm>
    </dsp:sp>
    <dsp:sp modelId="{3B261443-00A1-467C-8E8D-60228A6CCEB7}">
      <dsp:nvSpPr>
        <dsp:cNvPr id="0" name=""/>
        <dsp:cNvSpPr/>
      </dsp:nvSpPr>
      <dsp:spPr>
        <a:xfrm>
          <a:off x="96534" y="4088044"/>
          <a:ext cx="2283465" cy="1545076"/>
        </a:xfrm>
        <a:prstGeom prst="roundRect">
          <a:avLst/>
        </a:prstGeom>
        <a:solidFill>
          <a:schemeClr val="accent2">
            <a:hueOff val="-8543487"/>
            <a:satOff val="24962"/>
            <a:lumOff val="-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СЕМЬИ</a:t>
          </a:r>
          <a:endParaRPr lang="ru-RU" sz="1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958" y="4163468"/>
        <a:ext cx="2132617" cy="13942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E7868-1F17-47B3-871F-B52EAD1378AC}">
      <dsp:nvSpPr>
        <dsp:cNvPr id="0" name=""/>
        <dsp:cNvSpPr/>
      </dsp:nvSpPr>
      <dsp:spPr>
        <a:xfrm rot="5400000">
          <a:off x="4272793" y="-1605204"/>
          <a:ext cx="1531442" cy="474213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комплексов утренней гимнастики  олимпийской тематики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и проведение велопробега, кросса, спортивного досуга, олимпийского заплыва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667449" y="74899"/>
        <a:ext cx="4667372" cy="1381924"/>
      </dsp:txXfrm>
    </dsp:sp>
    <dsp:sp modelId="{3EA04C8B-711B-4AB3-9801-595FD73FC5F8}">
      <dsp:nvSpPr>
        <dsp:cNvPr id="0" name=""/>
        <dsp:cNvSpPr/>
      </dsp:nvSpPr>
      <dsp:spPr>
        <a:xfrm>
          <a:off x="0" y="12703"/>
          <a:ext cx="2667449" cy="15063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ПЕДАГОГОВ</a:t>
          </a:r>
          <a:endParaRPr lang="ru-RU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32" y="86235"/>
        <a:ext cx="2520385" cy="1359252"/>
      </dsp:txXfrm>
    </dsp:sp>
    <dsp:sp modelId="{16BD0944-4EC2-452B-B099-A7430109574B}">
      <dsp:nvSpPr>
        <dsp:cNvPr id="0" name=""/>
        <dsp:cNvSpPr/>
      </dsp:nvSpPr>
      <dsp:spPr>
        <a:xfrm rot="5400000">
          <a:off x="4355342" y="-13326"/>
          <a:ext cx="1376195" cy="4746767"/>
        </a:xfrm>
        <a:prstGeom prst="round2SameRect">
          <a:avLst/>
        </a:prstGeom>
        <a:solidFill>
          <a:schemeClr val="accent2">
            <a:tint val="40000"/>
            <a:alpha val="90000"/>
            <a:hueOff val="-4289216"/>
            <a:satOff val="10818"/>
            <a:lumOff val="-38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4289216"/>
              <a:satOff val="10818"/>
              <a:lumOff val="-3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Разучивание комплекса гимнастических упражнений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к велопробегу, участие в велопробеге, кроссе , в олимпийском заплыве и спортивном досуге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670056" y="1739140"/>
        <a:ext cx="4679587" cy="1241835"/>
      </dsp:txXfrm>
    </dsp:sp>
    <dsp:sp modelId="{59A7189C-5889-4001-AAD1-619D802955E7}">
      <dsp:nvSpPr>
        <dsp:cNvPr id="0" name=""/>
        <dsp:cNvSpPr/>
      </dsp:nvSpPr>
      <dsp:spPr>
        <a:xfrm>
          <a:off x="0" y="1606898"/>
          <a:ext cx="2670056" cy="1506316"/>
        </a:xfrm>
        <a:prstGeom prst="roundRect">
          <a:avLst/>
        </a:prstGeom>
        <a:solidFill>
          <a:schemeClr val="accent2">
            <a:hueOff val="-4271743"/>
            <a:satOff val="12481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ДЕТЕЙ</a:t>
          </a:r>
          <a:endParaRPr lang="ru-RU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32" y="1680430"/>
        <a:ext cx="2522992" cy="1359252"/>
      </dsp:txXfrm>
    </dsp:sp>
    <dsp:sp modelId="{F317A7F5-B7E1-472B-9D90-ADBBD366D2F0}">
      <dsp:nvSpPr>
        <dsp:cNvPr id="0" name=""/>
        <dsp:cNvSpPr/>
      </dsp:nvSpPr>
      <dsp:spPr>
        <a:xfrm rot="5400000">
          <a:off x="4176690" y="1679289"/>
          <a:ext cx="1723648" cy="4742131"/>
        </a:xfrm>
        <a:prstGeom prst="round2SameRect">
          <a:avLst/>
        </a:prstGeom>
        <a:solidFill>
          <a:schemeClr val="accent2">
            <a:tint val="40000"/>
            <a:alpha val="90000"/>
            <a:hueOff val="-8578433"/>
            <a:satOff val="21636"/>
            <a:lumOff val="-76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8578433"/>
              <a:satOff val="21636"/>
              <a:lumOff val="-7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Помощь в подготовке атрибутов  для спортивных упражнений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семейного комплекса олимпийской гимнастики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Показательные выступления «спортивных семей»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667449" y="3272672"/>
        <a:ext cx="4657989" cy="1555364"/>
      </dsp:txXfrm>
    </dsp:sp>
    <dsp:sp modelId="{3B261443-00A1-467C-8E8D-60228A6CCEB7}">
      <dsp:nvSpPr>
        <dsp:cNvPr id="0" name=""/>
        <dsp:cNvSpPr/>
      </dsp:nvSpPr>
      <dsp:spPr>
        <a:xfrm>
          <a:off x="0" y="3297196"/>
          <a:ext cx="2667449" cy="1506316"/>
        </a:xfrm>
        <a:prstGeom prst="roundRect">
          <a:avLst/>
        </a:prstGeom>
        <a:solidFill>
          <a:schemeClr val="accent2">
            <a:hueOff val="-8543487"/>
            <a:satOff val="24962"/>
            <a:lumOff val="-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СЕМЬИ</a:t>
          </a:r>
          <a:endParaRPr lang="ru-RU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32" y="3370728"/>
        <a:ext cx="2520385" cy="13592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E7868-1F17-47B3-871F-B52EAD1378AC}">
      <dsp:nvSpPr>
        <dsp:cNvPr id="0" name=""/>
        <dsp:cNvSpPr/>
      </dsp:nvSpPr>
      <dsp:spPr>
        <a:xfrm rot="5400000">
          <a:off x="4547825" y="-1636938"/>
          <a:ext cx="1285022" cy="488502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атрибутов для сюжетно-ролевых игр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фильмотеки, подбор мультфильмов  олимпийской тематики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47825" y="225792"/>
        <a:ext cx="4822292" cy="1159562"/>
      </dsp:txXfrm>
    </dsp:sp>
    <dsp:sp modelId="{3EA04C8B-711B-4AB3-9801-595FD73FC5F8}">
      <dsp:nvSpPr>
        <dsp:cNvPr id="0" name=""/>
        <dsp:cNvSpPr/>
      </dsp:nvSpPr>
      <dsp:spPr>
        <a:xfrm>
          <a:off x="0" y="2433"/>
          <a:ext cx="2747825" cy="16062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ПЕДАГОГОВ</a:t>
          </a:r>
          <a:endParaRPr lang="ru-RU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412" y="80845"/>
        <a:ext cx="2591001" cy="1449453"/>
      </dsp:txXfrm>
    </dsp:sp>
    <dsp:sp modelId="{16BD0944-4EC2-452B-B099-A7430109574B}">
      <dsp:nvSpPr>
        <dsp:cNvPr id="0" name=""/>
        <dsp:cNvSpPr/>
      </dsp:nvSpPr>
      <dsp:spPr>
        <a:xfrm rot="5400000">
          <a:off x="4547825" y="49652"/>
          <a:ext cx="1285022" cy="488502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сюжетно-ролевых играх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спортивных  принадлежностей из бросового материала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Изготовление  поделок из  отслуживших  спортивных принадлежностей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47825" y="1912382"/>
        <a:ext cx="4822292" cy="1159562"/>
      </dsp:txXfrm>
    </dsp:sp>
    <dsp:sp modelId="{59A7189C-5889-4001-AAD1-619D802955E7}">
      <dsp:nvSpPr>
        <dsp:cNvPr id="0" name=""/>
        <dsp:cNvSpPr/>
      </dsp:nvSpPr>
      <dsp:spPr>
        <a:xfrm>
          <a:off x="0" y="1689025"/>
          <a:ext cx="2747825" cy="16062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ДЕТЕЙ</a:t>
          </a:r>
          <a:endParaRPr lang="ru-RU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412" y="1767437"/>
        <a:ext cx="2591001" cy="1449453"/>
      </dsp:txXfrm>
    </dsp:sp>
    <dsp:sp modelId="{F317A7F5-B7E1-472B-9D90-ADBBD366D2F0}">
      <dsp:nvSpPr>
        <dsp:cNvPr id="0" name=""/>
        <dsp:cNvSpPr/>
      </dsp:nvSpPr>
      <dsp:spPr>
        <a:xfrm rot="5400000">
          <a:off x="4547825" y="1736244"/>
          <a:ext cx="1285022" cy="488502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Совместный выбор материалов, составление плана работ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ы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изготовление поделок по теме проекта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 rot="-5400000">
        <a:off x="2747825" y="3598974"/>
        <a:ext cx="4822292" cy="1159562"/>
      </dsp:txXfrm>
    </dsp:sp>
    <dsp:sp modelId="{3B261443-00A1-467C-8E8D-60228A6CCEB7}">
      <dsp:nvSpPr>
        <dsp:cNvPr id="0" name=""/>
        <dsp:cNvSpPr/>
      </dsp:nvSpPr>
      <dsp:spPr>
        <a:xfrm>
          <a:off x="0" y="3375616"/>
          <a:ext cx="2747825" cy="16062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СЕМЬИ</a:t>
          </a:r>
          <a:endParaRPr lang="ru-RU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412" y="3454028"/>
        <a:ext cx="2591001" cy="14494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E7868-1F17-47B3-871F-B52EAD1378AC}">
      <dsp:nvSpPr>
        <dsp:cNvPr id="0" name=""/>
        <dsp:cNvSpPr/>
      </dsp:nvSpPr>
      <dsp:spPr>
        <a:xfrm rot="5400000">
          <a:off x="4951385" y="-1797769"/>
          <a:ext cx="1359280" cy="529978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Постановка танца «Олимпийские кольца»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музыкального кроссворда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материалов для изобразительной деятельности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81132" y="238839"/>
        <a:ext cx="5233433" cy="1226570"/>
      </dsp:txXfrm>
    </dsp:sp>
    <dsp:sp modelId="{3EA04C8B-711B-4AB3-9801-595FD73FC5F8}">
      <dsp:nvSpPr>
        <dsp:cNvPr id="0" name=""/>
        <dsp:cNvSpPr/>
      </dsp:nvSpPr>
      <dsp:spPr>
        <a:xfrm>
          <a:off x="0" y="2574"/>
          <a:ext cx="2981131" cy="16991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ПЕДАГОГОВ</a:t>
          </a:r>
          <a:endParaRPr lang="ru-RU" sz="2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943" y="85517"/>
        <a:ext cx="2815245" cy="1533214"/>
      </dsp:txXfrm>
    </dsp:sp>
    <dsp:sp modelId="{16BD0944-4EC2-452B-B099-A7430109574B}">
      <dsp:nvSpPr>
        <dsp:cNvPr id="0" name=""/>
        <dsp:cNvSpPr/>
      </dsp:nvSpPr>
      <dsp:spPr>
        <a:xfrm rot="5400000">
          <a:off x="4795047" y="-13714"/>
          <a:ext cx="1671955" cy="529978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Разучивание танца «Олимпийские кольца»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 обложки  для «Олимпийской энциклопедии»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Рисование олимпийской символики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Прослушивание музыкальных  произведений, соотнесение их характера с видами спорта</a:t>
          </a:r>
          <a:r>
            <a:rPr lang="ru-RU" sz="1800" kern="1200" dirty="0" smtClean="0"/>
            <a:t>. </a:t>
          </a:r>
          <a:endParaRPr lang="ru-RU" sz="1800" kern="1200" dirty="0"/>
        </a:p>
      </dsp:txBody>
      <dsp:txXfrm rot="-5400000">
        <a:off x="2981131" y="1881820"/>
        <a:ext cx="5218170" cy="1508719"/>
      </dsp:txXfrm>
    </dsp:sp>
    <dsp:sp modelId="{59A7189C-5889-4001-AAD1-619D802955E7}">
      <dsp:nvSpPr>
        <dsp:cNvPr id="0" name=""/>
        <dsp:cNvSpPr/>
      </dsp:nvSpPr>
      <dsp:spPr>
        <a:xfrm>
          <a:off x="0" y="1786629"/>
          <a:ext cx="2981131" cy="16991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ДЕТЕЙ</a:t>
          </a:r>
          <a:endParaRPr lang="ru-RU" sz="2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943" y="1869572"/>
        <a:ext cx="2815245" cy="1533214"/>
      </dsp:txXfrm>
    </dsp:sp>
    <dsp:sp modelId="{F317A7F5-B7E1-472B-9D90-ADBBD366D2F0}">
      <dsp:nvSpPr>
        <dsp:cNvPr id="0" name=""/>
        <dsp:cNvSpPr/>
      </dsp:nvSpPr>
      <dsp:spPr>
        <a:xfrm rot="5400000">
          <a:off x="4951385" y="1770341"/>
          <a:ext cx="1359280" cy="529978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Участие в формировании мини музея «Вчера, сегодня завтра»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Оформление газеты : «Наши  семейные спортивные традиции»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Творческий макет: «Олимпийские талисманы»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81132" y="3806950"/>
        <a:ext cx="5233433" cy="1226570"/>
      </dsp:txXfrm>
    </dsp:sp>
    <dsp:sp modelId="{3B261443-00A1-467C-8E8D-60228A6CCEB7}">
      <dsp:nvSpPr>
        <dsp:cNvPr id="0" name=""/>
        <dsp:cNvSpPr/>
      </dsp:nvSpPr>
      <dsp:spPr>
        <a:xfrm>
          <a:off x="0" y="3570685"/>
          <a:ext cx="2981131" cy="16991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СЕМЬИ</a:t>
          </a:r>
          <a:endParaRPr lang="ru-RU" sz="2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943" y="3653628"/>
        <a:ext cx="2815245" cy="15332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E7868-1F17-47B3-871F-B52EAD1378AC}">
      <dsp:nvSpPr>
        <dsp:cNvPr id="0" name=""/>
        <dsp:cNvSpPr/>
      </dsp:nvSpPr>
      <dsp:spPr>
        <a:xfrm rot="5400000">
          <a:off x="4244989" y="-1494276"/>
          <a:ext cx="1895786" cy="488741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Подбор художественной литературы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Подбор серий картин  с  возможностью вариативного продолжения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 детей в выборе  спортивных принадлежностей для составления рассказа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49174" y="94084"/>
        <a:ext cx="4794873" cy="1710696"/>
      </dsp:txXfrm>
    </dsp:sp>
    <dsp:sp modelId="{3EA04C8B-711B-4AB3-9801-595FD73FC5F8}">
      <dsp:nvSpPr>
        <dsp:cNvPr id="0" name=""/>
        <dsp:cNvSpPr/>
      </dsp:nvSpPr>
      <dsp:spPr>
        <a:xfrm>
          <a:off x="0" y="86312"/>
          <a:ext cx="2749173" cy="17262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ПЕДАГОГОВ</a:t>
          </a:r>
          <a:endParaRPr lang="ru-RU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268" y="170580"/>
        <a:ext cx="2580637" cy="1557706"/>
      </dsp:txXfrm>
    </dsp:sp>
    <dsp:sp modelId="{16BD0944-4EC2-452B-B099-A7430109574B}">
      <dsp:nvSpPr>
        <dsp:cNvPr id="0" name=""/>
        <dsp:cNvSpPr/>
      </dsp:nvSpPr>
      <dsp:spPr>
        <a:xfrm rot="5400000">
          <a:off x="4507461" y="400661"/>
          <a:ext cx="1380993" cy="4892196"/>
        </a:xfrm>
        <a:prstGeom prst="round2SameRect">
          <a:avLst/>
        </a:prstGeom>
        <a:solidFill>
          <a:schemeClr val="accent2">
            <a:tint val="40000"/>
            <a:alpha val="90000"/>
            <a:hueOff val="-4289216"/>
            <a:satOff val="10818"/>
            <a:lumOff val="-38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4289216"/>
              <a:satOff val="10818"/>
              <a:lumOff val="-3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Исследование с помощью взрослых видов зимнего спорта, подготовка фигур теневого театра и рассказов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рассказа по серии картин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51860" y="2223678"/>
        <a:ext cx="4824781" cy="1246163"/>
      </dsp:txXfrm>
    </dsp:sp>
    <dsp:sp modelId="{59A7189C-5889-4001-AAD1-619D802955E7}">
      <dsp:nvSpPr>
        <dsp:cNvPr id="0" name=""/>
        <dsp:cNvSpPr/>
      </dsp:nvSpPr>
      <dsp:spPr>
        <a:xfrm>
          <a:off x="0" y="1983638"/>
          <a:ext cx="2751860" cy="1726242"/>
        </a:xfrm>
        <a:prstGeom prst="roundRect">
          <a:avLst/>
        </a:prstGeom>
        <a:solidFill>
          <a:schemeClr val="accent2">
            <a:hueOff val="-4271743"/>
            <a:satOff val="12481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ДЕТЕЙ</a:t>
          </a:r>
          <a:endParaRPr lang="ru-RU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268" y="2067906"/>
        <a:ext cx="2583324" cy="1557706"/>
      </dsp:txXfrm>
    </dsp:sp>
    <dsp:sp modelId="{F317A7F5-B7E1-472B-9D90-ADBBD366D2F0}">
      <dsp:nvSpPr>
        <dsp:cNvPr id="0" name=""/>
        <dsp:cNvSpPr/>
      </dsp:nvSpPr>
      <dsp:spPr>
        <a:xfrm rot="5400000">
          <a:off x="4395553" y="2213215"/>
          <a:ext cx="1604811" cy="4892196"/>
        </a:xfrm>
        <a:prstGeom prst="round2SameRect">
          <a:avLst/>
        </a:prstGeom>
        <a:solidFill>
          <a:schemeClr val="accent2">
            <a:tint val="40000"/>
            <a:alpha val="90000"/>
            <a:hueOff val="-8578433"/>
            <a:satOff val="21636"/>
            <a:lumOff val="-76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8578433"/>
              <a:satOff val="21636"/>
              <a:lumOff val="-7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Помощь в поиске информации о зимних видах спорта, составлении описательных рассказов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Презентация семейных проектов «Наши спортивные увлечения»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51861" y="3935247"/>
        <a:ext cx="4813856" cy="1448131"/>
      </dsp:txXfrm>
    </dsp:sp>
    <dsp:sp modelId="{3B261443-00A1-467C-8E8D-60228A6CCEB7}">
      <dsp:nvSpPr>
        <dsp:cNvPr id="0" name=""/>
        <dsp:cNvSpPr/>
      </dsp:nvSpPr>
      <dsp:spPr>
        <a:xfrm>
          <a:off x="0" y="3796193"/>
          <a:ext cx="2751860" cy="1726242"/>
        </a:xfrm>
        <a:prstGeom prst="roundRect">
          <a:avLst/>
        </a:prstGeom>
        <a:solidFill>
          <a:schemeClr val="accent2">
            <a:hueOff val="-8543487"/>
            <a:satOff val="24962"/>
            <a:lumOff val="-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СЕМЬИ</a:t>
          </a:r>
          <a:endParaRPr lang="ru-RU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268" y="3880461"/>
        <a:ext cx="2583324" cy="1557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C126AD-5FDD-4B2D-89ED-091F9513CD1F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3DFDFD-76F7-4C0F-AD6A-EC8FC327D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648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F36BA-0B2F-4687-888E-96BAFEA5313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8887BC-2030-479E-811E-368752841B2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02C771-9A84-49D9-AA7A-404C87E176A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08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97B642-A2C4-4FEC-9A41-7E6EEFE2831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13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A556ED-2641-4BA4-9ABF-BF891D6052A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31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A1A364-52FF-471A-906F-4A068CF98CB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36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3973C1-BE27-4A3D-BEC7-7600A694316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80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C4F314-2EB3-449B-B9A9-B622895C37C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0086-5EAD-456D-9B01-86FD1DF00123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6D875-2F4E-44D4-A847-283FB7FDD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396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F5D58-6488-4150-B182-9B278F05A7BC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96D2E-E8DA-4DF4-BBE2-478747B56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43728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C59A2-DEC6-4B57-BFC1-A44B52B987C7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05207-C0A5-429B-98BD-941E775FA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58117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B54D6-705A-4AC1-8842-5FF05D2B5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20266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A0607-CF9A-4C5A-860F-BE48CDFEE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3750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2ADCE-3858-40F6-BB67-07EECD7F7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00867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67E73-273C-423C-BD65-794185421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38851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5D7E1-446C-4FAF-BF03-410DE102C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1606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236F4-322E-4540-B24F-DD3EEE771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63350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FDC2F-B9D3-453D-9895-47D167A5A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70138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368AF-32C4-40FE-AD96-48A567B03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6006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DB81B-EC51-48F6-91F7-54D3CAC50CAB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F1C71-0B03-4DCC-9EE6-53388F3F5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094117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BEA8F-A599-4540-805A-76D681DE1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75036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3CAD0-1D28-4258-9DA2-7C385A414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76457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9EB08-E051-4A78-BF8A-AB1C2C0EA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1417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D0E956-B37C-4787-BAED-D47141BE2182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752747-4102-4AC9-AE4B-B968CDE30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57470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AD867-47F4-4081-A374-12AFE184DDF7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49BD3-7814-4DC3-A11D-89A329D7E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264643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99B684-1AB7-4987-9A2D-602235E9334A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782C6F-7541-4A5B-873C-AB026E5A8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320687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88ACD-BAD2-4BB9-BDAE-F57CCD7019B1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A927-7644-4867-B832-ABA9A148F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256454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FC2B1E-0BA2-4B70-858F-4846C2AA4BC0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470237-506A-4262-8485-11157A64B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69840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52CA1-C618-489C-9CB8-A101925B4F7C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42A87-D948-4B83-AE44-A14A2C985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147639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E7ED73-6924-4188-A6C1-F4C852E7F815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068C07-36D6-4F5F-BC5A-DAC07733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44611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BE78E-A532-498E-9503-90B1010BE8ED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12644-B8EC-4C47-B61E-17CD7988A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229537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46F5C3-C098-408D-80C2-E6E5747CD088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7245B7-9711-4688-96B7-2A6871BC1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405593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A2BD52-DF96-4368-BE12-E8BC10878A31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CE37D-6958-4188-8642-57F3091B8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720335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1A4FB-9388-4641-96BC-F2B6C362D036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8C08C-C032-4D87-A45E-332A9D4BC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066698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3E44F-AD93-42BD-AABA-DEB89A2B726F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F7147-9766-4177-989C-461556CB1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1082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A4757-7C16-4030-8165-01572404D644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66698-81C4-40E5-AD1F-86F91A39F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812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DE565-78E2-41F8-8D19-12AA14985A32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5EA86-6BAE-4A68-848E-73BF08BE6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45745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96828-B481-456D-8BB8-6F5F9E504F07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683F0-8A60-42B6-822D-99070AC70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63038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77AAA-5FF9-49E2-AD27-840CE6C0CDE5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DC5F-7A6E-4240-B4EA-28FDDAEE8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68057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B80D7-6771-4E63-944A-85D5EBDA62E2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48424-DC66-438F-A1D3-812E0E6DF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2846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799BD-99FB-435E-ADE0-5CB12B88F11D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6C596-9A0F-4405-8DD7-A12252750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38330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5A6419B-CA13-4DD0-B327-F6157CDDA078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64DB9DC-C46C-4D56-BC7E-0395019C4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46B15F9-8614-4DA9-9C84-C392998F4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1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40F4ED9-C504-4380-88BE-BB76CADFA6B6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FF96C9-1D69-4879-9B56-405B887D4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1" r:id="rId2"/>
    <p:sldLayoutId id="2147484059" r:id="rId3"/>
    <p:sldLayoutId id="2147484052" r:id="rId4"/>
    <p:sldLayoutId id="2147484060" r:id="rId5"/>
    <p:sldLayoutId id="2147484053" r:id="rId6"/>
    <p:sldLayoutId id="2147484061" r:id="rId7"/>
    <p:sldLayoutId id="2147484062" r:id="rId8"/>
    <p:sldLayoutId id="2147484063" r:id="rId9"/>
    <p:sldLayoutId id="2147484054" r:id="rId10"/>
    <p:sldLayoutId id="2147484055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444455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D2DA7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FADA7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jpe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 idx="4294967295"/>
          </p:nvPr>
        </p:nvSpPr>
        <p:spPr>
          <a:xfrm>
            <a:off x="1331640" y="1885380"/>
            <a:ext cx="7407275" cy="147161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проектного метода в олимпийском образовании дошкольников</a:t>
            </a:r>
            <a:endParaRPr lang="ru-RU" sz="32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subTitle" idx="4294967295"/>
          </p:nvPr>
        </p:nvSpPr>
        <p:spPr>
          <a:xfrm>
            <a:off x="1259632" y="44624"/>
            <a:ext cx="7407275" cy="1752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ГБДОУ детский сад №11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компенсирующего вида Калининского района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8"/>
          <p:cNvSpPr txBox="1">
            <a:spLocks noChangeArrowheads="1"/>
          </p:cNvSpPr>
          <p:nvPr/>
        </p:nvSpPr>
        <p:spPr bwMode="auto">
          <a:xfrm>
            <a:off x="2339752" y="6105525"/>
            <a:ext cx="4286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2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Санкт-Петербург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2013</a:t>
            </a:r>
          </a:p>
        </p:txBody>
      </p:sp>
      <p:sp>
        <p:nvSpPr>
          <p:cNvPr id="12293" name="TextBox 11"/>
          <p:cNvSpPr txBox="1">
            <a:spLocks noChangeArrowheads="1"/>
          </p:cNvSpPr>
          <p:nvPr/>
        </p:nvSpPr>
        <p:spPr bwMode="auto">
          <a:xfrm>
            <a:off x="2357438" y="4286250"/>
            <a:ext cx="67865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2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i="1" dirty="0">
                <a:latin typeface="Times New Roman" pitchFamily="18" charset="0"/>
                <a:cs typeface="Times New Roman" pitchFamily="18" charset="0"/>
              </a:rPr>
              <a:t>Березницкая Татьяна Андреевна – старший воспитатель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i="1" dirty="0">
                <a:latin typeface="Times New Roman" pitchFamily="18" charset="0"/>
                <a:cs typeface="Times New Roman" pitchFamily="18" charset="0"/>
              </a:rPr>
              <a:t>Геллер Наталья Борисовна – </a:t>
            </a: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учитель – логопед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i="1" dirty="0">
                <a:latin typeface="Times New Roman" pitchFamily="18" charset="0"/>
                <a:cs typeface="Times New Roman" pitchFamily="18" charset="0"/>
              </a:rPr>
              <a:t>Кислякова Оксана Маратовна – музыкальный руководитель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2" descr="C:\Users\Оксана\Desktop\спорт\0_59856_b2e5e1b7_L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1" y="371673"/>
            <a:ext cx="2481263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88"/>
            <a:ext cx="8858250" cy="6215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endParaRPr lang="ru-RU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6627" name="Рисунок 2" descr="Untitled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3890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06323267"/>
              </p:ext>
            </p:extLst>
          </p:nvPr>
        </p:nvGraphicFramePr>
        <p:xfrm>
          <a:off x="1403648" y="1397000"/>
          <a:ext cx="7416824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2339355" y="260648"/>
            <a:ext cx="5761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2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Физическое развитие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88"/>
            <a:ext cx="8858250" cy="6215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endParaRPr lang="ru-RU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9699" name="Рисунок 2" descr="Untitled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3890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04951059"/>
              </p:ext>
            </p:extLst>
          </p:nvPr>
        </p:nvGraphicFramePr>
        <p:xfrm>
          <a:off x="1043608" y="1397000"/>
          <a:ext cx="763284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1116013" y="500063"/>
            <a:ext cx="676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2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Коммуникативно-личностное развитие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88"/>
            <a:ext cx="8858250" cy="6215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endParaRPr lang="ru-RU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1747" name="Рисунок 2" descr="Untitled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3890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54623876"/>
              </p:ext>
            </p:extLst>
          </p:nvPr>
        </p:nvGraphicFramePr>
        <p:xfrm>
          <a:off x="683568" y="1397000"/>
          <a:ext cx="828092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971550" y="116632"/>
            <a:ext cx="69135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2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Художественно-эстетическое развитие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88"/>
            <a:ext cx="8858250" cy="6215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endParaRPr lang="ru-RU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3795" name="Рисунок 2" descr="Untitled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-99392"/>
            <a:ext cx="13890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4463528"/>
              </p:ext>
            </p:extLst>
          </p:nvPr>
        </p:nvGraphicFramePr>
        <p:xfrm>
          <a:off x="1187624" y="1084263"/>
          <a:ext cx="7644057" cy="552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2643188" y="188640"/>
            <a:ext cx="383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2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680909"/>
              </p:ext>
            </p:extLst>
          </p:nvPr>
        </p:nvGraphicFramePr>
        <p:xfrm>
          <a:off x="0" y="1196752"/>
          <a:ext cx="9144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755576" y="466948"/>
            <a:ext cx="6330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2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Результаты реализации проекта: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25" y="1322388"/>
            <a:ext cx="191911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детей:</a:t>
            </a:r>
          </a:p>
        </p:txBody>
      </p:sp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34925" y="2997200"/>
            <a:ext cx="2613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2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Для педагогов: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6513" y="4849813"/>
            <a:ext cx="269747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родителей:</a:t>
            </a:r>
          </a:p>
        </p:txBody>
      </p:sp>
      <p:sp>
        <p:nvSpPr>
          <p:cNvPr id="38920" name="TextBox 13"/>
          <p:cNvSpPr txBox="1">
            <a:spLocks noChangeArrowheads="1"/>
          </p:cNvSpPr>
          <p:nvPr/>
        </p:nvSpPr>
        <p:spPr bwMode="auto">
          <a:xfrm>
            <a:off x="2630488" y="1844675"/>
            <a:ext cx="6407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2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altLang="ru-RU" sz="1800" dirty="0">
                <a:latin typeface="Arial" charset="0"/>
              </a:rPr>
              <a:t>Спортивный детский праздник «Олимпийские надежды»;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altLang="ru-RU" sz="1800" dirty="0">
                <a:latin typeface="Arial" charset="0"/>
              </a:rPr>
              <a:t>Создание энциклопедии «Олимпиада</a:t>
            </a:r>
            <a:r>
              <a:rPr lang="ru-RU" altLang="ru-RU" sz="1800" dirty="0" smtClean="0">
                <a:latin typeface="Arial" charset="0"/>
              </a:rPr>
              <a:t>»</a:t>
            </a:r>
          </a:p>
        </p:txBody>
      </p:sp>
      <p:sp>
        <p:nvSpPr>
          <p:cNvPr id="38921" name="TextBox 14"/>
          <p:cNvSpPr txBox="1">
            <a:spLocks noChangeArrowheads="1"/>
          </p:cNvSpPr>
          <p:nvPr/>
        </p:nvSpPr>
        <p:spPr bwMode="auto">
          <a:xfrm>
            <a:off x="2483073" y="3596823"/>
            <a:ext cx="65534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2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00" dirty="0">
                <a:latin typeface="Arial" charset="0"/>
              </a:rPr>
              <a:t>Создание методического сопровождения к олимпийскому воспитанию дошкольников «</a:t>
            </a:r>
            <a:r>
              <a:rPr lang="ru-RU" altLang="ru-RU" sz="1800" dirty="0" smtClean="0">
                <a:latin typeface="Arial" charset="0"/>
              </a:rPr>
              <a:t>Олимпийская энциклопедия», монтирование </a:t>
            </a:r>
            <a:r>
              <a:rPr lang="ru-RU" altLang="ru-RU" sz="1800" dirty="0">
                <a:latin typeface="Arial" charset="0"/>
              </a:rPr>
              <a:t>фильма «Мы-олимпийцы!»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endParaRPr lang="ru-RU" altLang="ru-RU" sz="1800" dirty="0">
              <a:latin typeface="Arial" charset="0"/>
            </a:endParaRPr>
          </a:p>
        </p:txBody>
      </p:sp>
      <p:sp>
        <p:nvSpPr>
          <p:cNvPr id="38922" name="TextBox 16"/>
          <p:cNvSpPr txBox="1">
            <a:spLocks noChangeArrowheads="1"/>
          </p:cNvSpPr>
          <p:nvPr/>
        </p:nvSpPr>
        <p:spPr bwMode="auto">
          <a:xfrm>
            <a:off x="2916238" y="5661025"/>
            <a:ext cx="5010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2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Укрепление детско-родительский отношений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20355"/>
            <a:ext cx="206769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7"/>
            <a:ext cx="2067692" cy="122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C:\Users\Оксана\Desktop\спорт\кольц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0651"/>
            <a:ext cx="2195736" cy="12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45224"/>
            <a:ext cx="1584176" cy="1026521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3" descr="Untitled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0"/>
            <a:ext cx="2492375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583364" cy="2286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  внимание!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4" name="TextBox 8"/>
          <p:cNvSpPr txBox="1">
            <a:spLocks noChangeArrowheads="1"/>
          </p:cNvSpPr>
          <p:nvPr/>
        </p:nvSpPr>
        <p:spPr bwMode="auto">
          <a:xfrm>
            <a:off x="4634954" y="6197302"/>
            <a:ext cx="2673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2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Санкт-Петербург, 2013</a:t>
            </a:r>
          </a:p>
        </p:txBody>
      </p:sp>
      <p:pic>
        <p:nvPicPr>
          <p:cNvPr id="7172" name="Picture 4" descr="C:\Users\Оксана\Desktop\спорт\сочи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9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59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Оксана\Desktop\спорт\лыж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11" y="4186238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23850" y="404813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2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latin typeface="Times New Roman" pitchFamily="18" charset="0"/>
                <a:cs typeface="Times New Roman" pitchFamily="18" charset="0"/>
              </a:rPr>
              <a:t>Выявление проблемы: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628800"/>
            <a:ext cx="5094288" cy="12017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	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Зачем нужна физкультура?</a:t>
            </a:r>
          </a:p>
        </p:txBody>
      </p:sp>
      <p:pic>
        <p:nvPicPr>
          <p:cNvPr id="15364" name="Picture 2" descr="D:\Oxana_14_12_10\Oxana_Annia\Oxana\презентации\картинки\дети\71b6d7a64367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15367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1692275" y="1389063"/>
            <a:ext cx="4823941" cy="1895475"/>
          </a:xfrm>
          <a:prstGeom prst="wedgeEllipseCallout">
            <a:avLst>
              <a:gd name="adj1" fmla="val -56091"/>
              <a:gd name="adj2" fmla="val 374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6" name="Picture 6" descr="C:\Users\Оксана\Desktop\4916846-oen-n------n------------n--n--n---noe-n-------3d-----n-----n-n----nzn-n-n--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19415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323850" y="4781550"/>
            <a:ext cx="70500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2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i="1">
                <a:latin typeface="Times New Roman" pitchFamily="18" charset="0"/>
                <a:cs typeface="Times New Roman" pitchFamily="18" charset="0"/>
              </a:rPr>
              <a:t>- Будешь слабым…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i="1">
                <a:latin typeface="Times New Roman" pitchFamily="18" charset="0"/>
                <a:cs typeface="Times New Roman" pitchFamily="18" charset="0"/>
              </a:rPr>
              <a:t>- Мама уже купила форму…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i="1">
                <a:latin typeface="Times New Roman" pitchFamily="18" charset="0"/>
                <a:cs typeface="Times New Roman" pitchFamily="18" charset="0"/>
              </a:rPr>
              <a:t>- Надо идти, а то в зал больше не пустят…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i="1">
                <a:latin typeface="Times New Roman" pitchFamily="18" charset="0"/>
                <a:cs typeface="Times New Roman" pitchFamily="18" charset="0"/>
              </a:rPr>
              <a:t>- Болеть не будешь… </a:t>
            </a: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250825" y="4186238"/>
            <a:ext cx="5978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2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Обсуждение проблемы детьми:</a:t>
            </a:r>
          </a:p>
        </p:txBody>
      </p:sp>
      <p:pic>
        <p:nvPicPr>
          <p:cNvPr id="4" name="Picture 2" descr="C:\Users\Оксана\Desktop\м инструменты\Новая папка (3)\Фото-033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4288" y="4110167"/>
            <a:ext cx="1706357" cy="2487185"/>
          </a:xfrm>
          <a:prstGeom prst="rect">
            <a:avLst/>
          </a:prstGeom>
          <a:noFill/>
          <a:ln w="50800" cap="rnd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bevel/>
          </a:ln>
          <a:effectLst>
            <a:softEdge rad="3175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Текс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graphicFrame>
        <p:nvGraphicFramePr>
          <p:cNvPr id="10" name="Схема 9"/>
          <p:cNvGraphicFramePr/>
          <p:nvPr/>
        </p:nvGraphicFramePr>
        <p:xfrm>
          <a:off x="539552" y="332656"/>
          <a:ext cx="8388424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941888"/>
            <a:ext cx="1535112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541587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Групповые проекты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68227610"/>
              </p:ext>
            </p:extLst>
          </p:nvPr>
        </p:nvGraphicFramePr>
        <p:xfrm>
          <a:off x="1475656" y="1397000"/>
          <a:ext cx="7668344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5003800" y="5517232"/>
            <a:ext cx="3313113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2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Зачем так много </a:t>
            </a: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колец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2" descr="F:\спорт\кольц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73238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 descr="C:\Users\rlogo\Desktop\hi-bamba-israel-8co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835525"/>
            <a:ext cx="2890838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2" y="4077072"/>
            <a:ext cx="35963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скользят лыжи?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39552" y="404664"/>
          <a:ext cx="820891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3" name="Рисунок 2" descr="Untitled-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60898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40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0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Будем Олимпийцами!»</a:t>
            </a:r>
            <a:br>
              <a:rPr lang="ru-RU" sz="40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 eaLnBrk="1" hangingPunct="1">
              <a:buFont typeface="Wingdings 2" pitchFamily="18" charset="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проекта: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расширение 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представлений детей об олимпиаде, о России – хозяйке зимних олимпийских игр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2014;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мотивации к  занятиям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спортом;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умения ставить и решать познавательные и спортивные задачи в коллективном взаимодействии со сверстниками и взрослыми. </a:t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260350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435100" y="188913"/>
            <a:ext cx="7708900" cy="3533775"/>
          </a:xfrm>
        </p:spPr>
        <p:txBody>
          <a:bodyPr/>
          <a:lstStyle/>
          <a:p>
            <a:pPr marL="82550" indent="0" eaLnBrk="1" hangingPunct="1">
              <a:buFont typeface="Wingdings 2" pitchFamily="18" charset="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Проблема проекта:</a:t>
            </a:r>
            <a:endParaRPr lang="ru-RU" b="1" dirty="0"/>
          </a:p>
          <a:p>
            <a:pPr marL="27432" indent="0" eaLnBrk="1" fontAlgn="auto" hangingPunct="1">
              <a:spcAft>
                <a:spcPts val="0"/>
              </a:spcAft>
              <a:buClr>
                <a:srgbClr val="727CA3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64653">
                    <a:shade val="30000"/>
                    <a:satMod val="150000"/>
                  </a:srgbClr>
                </a:solidFill>
                <a:latin typeface="Times New Roman" pitchFamily="18" charset="0"/>
                <a:cs typeface="Times New Roman" pitchFamily="18" charset="0"/>
              </a:rPr>
              <a:t>В какой стране, в каком </a:t>
            </a:r>
            <a:r>
              <a:rPr lang="ru-RU" dirty="0" smtClean="0">
                <a:solidFill>
                  <a:srgbClr val="464653">
                    <a:shade val="30000"/>
                    <a:satMod val="150000"/>
                  </a:srgbClr>
                </a:solidFill>
                <a:latin typeface="Times New Roman" pitchFamily="18" charset="0"/>
                <a:cs typeface="Times New Roman" pitchFamily="18" charset="0"/>
              </a:rPr>
              <a:t>городе</a:t>
            </a:r>
          </a:p>
          <a:p>
            <a:pPr marL="27432" indent="0" eaLnBrk="1" fontAlgn="auto" hangingPunct="1">
              <a:spcAft>
                <a:spcPts val="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464653">
                    <a:shade val="30000"/>
                    <a:satMod val="1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464653">
                    <a:shade val="30000"/>
                    <a:satMod val="150000"/>
                  </a:srgbClr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dirty="0" smtClean="0">
                <a:solidFill>
                  <a:srgbClr val="464653">
                    <a:shade val="30000"/>
                    <a:satMod val="1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464653">
                    <a:shade val="30000"/>
                    <a:satMod val="1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 каких стадионах  будет </a:t>
            </a:r>
            <a:endParaRPr lang="ru-RU" dirty="0" smtClean="0">
              <a:solidFill>
                <a:srgbClr val="464653">
                  <a:shade val="30000"/>
                  <a:satMod val="1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" indent="0" eaLnBrk="1" fontAlgn="auto" hangingPunct="1">
              <a:spcAft>
                <a:spcPts val="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464653">
                    <a:shade val="30000"/>
                    <a:satMod val="1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проводиться </a:t>
            </a:r>
            <a:r>
              <a:rPr lang="ru-RU" dirty="0">
                <a:solidFill>
                  <a:srgbClr val="464653">
                    <a:shade val="30000"/>
                    <a:satMod val="150000"/>
                  </a:srgbClr>
                </a:solidFill>
                <a:latin typeface="Times New Roman" pitchFamily="18" charset="0"/>
                <a:cs typeface="Times New Roman" pitchFamily="18" charset="0"/>
              </a:rPr>
              <a:t>следующая  олимпиада</a:t>
            </a:r>
            <a:r>
              <a:rPr lang="ru-RU" dirty="0" smtClean="0">
                <a:solidFill>
                  <a:srgbClr val="464653">
                    <a:shade val="30000"/>
                    <a:satMod val="150000"/>
                  </a:srgb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rgbClr val="464653">
                  <a:shade val="30000"/>
                  <a:satMod val="1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" indent="0" eaLnBrk="1" fontAlgn="auto" hangingPunct="1">
              <a:spcAft>
                <a:spcPts val="0"/>
              </a:spcAft>
              <a:buClr>
                <a:srgbClr val="727CA3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64653">
                    <a:shade val="30000"/>
                    <a:satMod val="150000"/>
                  </a:srgbClr>
                </a:solidFill>
                <a:latin typeface="Times New Roman" pitchFamily="18" charset="0"/>
                <a:cs typeface="Times New Roman" pitchFamily="18" charset="0"/>
              </a:rPr>
              <a:t>Кто из спортсменов поедет </a:t>
            </a:r>
            <a:endParaRPr lang="ru-RU" dirty="0" smtClean="0">
              <a:solidFill>
                <a:srgbClr val="464653">
                  <a:shade val="30000"/>
                  <a:satMod val="1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" indent="0" eaLnBrk="1" fontAlgn="auto" hangingPunct="1">
              <a:spcAft>
                <a:spcPts val="0"/>
              </a:spcAft>
              <a:buClr>
                <a:srgbClr val="727CA3"/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464653">
                    <a:shade val="30000"/>
                    <a:satMod val="1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srgbClr val="464653">
                    <a:shade val="30000"/>
                    <a:satMod val="150000"/>
                  </a:srgbClr>
                </a:solidFill>
                <a:latin typeface="Times New Roman" pitchFamily="18" charset="0"/>
                <a:cs typeface="Times New Roman" pitchFamily="18" charset="0"/>
              </a:rPr>
              <a:t>олимпиаду и как стать олимпийцем?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286" y="2996952"/>
            <a:ext cx="148671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7" y="3429000"/>
            <a:ext cx="6924986" cy="3168650"/>
          </a:xfrm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26" y="3141662"/>
            <a:ext cx="22637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Оксана\Desktop\вопрос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4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826553" cy="201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15497029"/>
              </p:ext>
            </p:extLst>
          </p:nvPr>
        </p:nvGraphicFramePr>
        <p:xfrm>
          <a:off x="17818" y="404664"/>
          <a:ext cx="8928992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107950" y="3284538"/>
            <a:ext cx="896461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2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Предполагаемые продукты проекта: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Для детей: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тематических альбомов,  изготовление макетов спортивных объектов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выполнение мозаичной аппликации «Олимпийский талисман», создание мини-музея «Вчера, сегодня, завтра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», составление энциклопедии «Олимпиец».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Для педагогов: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сбор и накопление иллюстративного и информационного материала по теме, совместная деятельность взрослых и детей по созданию альбомов, составление презентаций и виртуальных экскурсий, разработка и изготовление дидактических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игр,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Составление комплекта методических разработок «Олимпийская энциклопедия».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Для родителей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участие в проведении Мастер-классов, семейных гостиных, выпуск газеты «Семейные спортивные традиции».</a:t>
            </a:r>
          </a:p>
        </p:txBody>
      </p:sp>
      <p:pic>
        <p:nvPicPr>
          <p:cNvPr id="23556" name="Рисунок 2" descr="Untitled-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0"/>
            <a:ext cx="155733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88"/>
            <a:ext cx="8858250" cy="6215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endParaRPr lang="ru-RU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67291286"/>
              </p:ext>
            </p:extLst>
          </p:nvPr>
        </p:nvGraphicFramePr>
        <p:xfrm>
          <a:off x="1007096" y="836712"/>
          <a:ext cx="813690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1190625" y="115888"/>
            <a:ext cx="64055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2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Познавательное   развитие</a:t>
            </a:r>
          </a:p>
        </p:txBody>
      </p:sp>
      <p:pic>
        <p:nvPicPr>
          <p:cNvPr id="24581" name="Рисунок 2" descr="Untitled-1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2" t="5942" b="22334"/>
          <a:stretch>
            <a:fillRect/>
          </a:stretch>
        </p:blipFill>
        <p:spPr bwMode="auto">
          <a:xfrm>
            <a:off x="8102600" y="0"/>
            <a:ext cx="10414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nd_5247_slide">
  <a:themeElements>
    <a:clrScheme name="Тема Office 2">
      <a:dk1>
        <a:srgbClr val="000000"/>
      </a:dk1>
      <a:lt1>
        <a:srgbClr val="33CCFF"/>
      </a:lt1>
      <a:dk2>
        <a:srgbClr val="000000"/>
      </a:dk2>
      <a:lt2>
        <a:srgbClr val="CCCCCC"/>
      </a:lt2>
      <a:accent1>
        <a:srgbClr val="234F8C"/>
      </a:accent1>
      <a:accent2>
        <a:srgbClr val="206B20"/>
      </a:accent2>
      <a:accent3>
        <a:srgbClr val="ADE2FF"/>
      </a:accent3>
      <a:accent4>
        <a:srgbClr val="000000"/>
      </a:accent4>
      <a:accent5>
        <a:srgbClr val="ACB2C5"/>
      </a:accent5>
      <a:accent6>
        <a:srgbClr val="1C601C"/>
      </a:accent6>
      <a:hlink>
        <a:srgbClr val="005673"/>
      </a:hlink>
      <a:folHlink>
        <a:srgbClr val="45398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33CCFF"/>
        </a:lt1>
        <a:dk2>
          <a:srgbClr val="000000"/>
        </a:dk2>
        <a:lt2>
          <a:srgbClr val="CCCCCC"/>
        </a:lt2>
        <a:accent1>
          <a:srgbClr val="00698C"/>
        </a:accent1>
        <a:accent2>
          <a:srgbClr val="175C73"/>
        </a:accent2>
        <a:accent3>
          <a:srgbClr val="ADE2FF"/>
        </a:accent3>
        <a:accent4>
          <a:srgbClr val="000000"/>
        </a:accent4>
        <a:accent5>
          <a:srgbClr val="AAB9C5"/>
        </a:accent5>
        <a:accent6>
          <a:srgbClr val="145368"/>
        </a:accent6>
        <a:hlink>
          <a:srgbClr val="004D66"/>
        </a:hlink>
        <a:folHlink>
          <a:srgbClr val="004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33CCFF"/>
        </a:lt1>
        <a:dk2>
          <a:srgbClr val="000000"/>
        </a:dk2>
        <a:lt2>
          <a:srgbClr val="CCCCCC"/>
        </a:lt2>
        <a:accent1>
          <a:srgbClr val="234F8C"/>
        </a:accent1>
        <a:accent2>
          <a:srgbClr val="206B20"/>
        </a:accent2>
        <a:accent3>
          <a:srgbClr val="ADE2FF"/>
        </a:accent3>
        <a:accent4>
          <a:srgbClr val="000000"/>
        </a:accent4>
        <a:accent5>
          <a:srgbClr val="ACB2C5"/>
        </a:accent5>
        <a:accent6>
          <a:srgbClr val="1C601C"/>
        </a:accent6>
        <a:hlink>
          <a:srgbClr val="005673"/>
        </a:hlink>
        <a:folHlink>
          <a:srgbClr val="45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33CCFF"/>
        </a:lt1>
        <a:dk2>
          <a:srgbClr val="000000"/>
        </a:dk2>
        <a:lt2>
          <a:srgbClr val="CCCCCC"/>
        </a:lt2>
        <a:accent1>
          <a:srgbClr val="994545"/>
        </a:accent1>
        <a:accent2>
          <a:srgbClr val="006080"/>
        </a:accent2>
        <a:accent3>
          <a:srgbClr val="ADE2FF"/>
        </a:accent3>
        <a:accent4>
          <a:srgbClr val="000000"/>
        </a:accent4>
        <a:accent5>
          <a:srgbClr val="CAB0B0"/>
        </a:accent5>
        <a:accent6>
          <a:srgbClr val="005673"/>
        </a:accent6>
        <a:hlink>
          <a:srgbClr val="781850"/>
        </a:hlink>
        <a:folHlink>
          <a:srgbClr val="6B4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33CCFF"/>
        </a:lt1>
        <a:dk2>
          <a:srgbClr val="000000"/>
        </a:dk2>
        <a:lt2>
          <a:srgbClr val="CCCCCC"/>
        </a:lt2>
        <a:accent1>
          <a:srgbClr val="666600"/>
        </a:accent1>
        <a:accent2>
          <a:srgbClr val="804219"/>
        </a:accent2>
        <a:accent3>
          <a:srgbClr val="ADE2FF"/>
        </a:accent3>
        <a:accent4>
          <a:srgbClr val="000000"/>
        </a:accent4>
        <a:accent5>
          <a:srgbClr val="B8B8AA"/>
        </a:accent5>
        <a:accent6>
          <a:srgbClr val="733B16"/>
        </a:accent6>
        <a:hlink>
          <a:srgbClr val="5C2E73"/>
        </a:hlink>
        <a:folHlink>
          <a:srgbClr val="0050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698C"/>
        </a:accent1>
        <a:accent2>
          <a:srgbClr val="175C73"/>
        </a:accent2>
        <a:accent3>
          <a:srgbClr val="FFFFFF"/>
        </a:accent3>
        <a:accent4>
          <a:srgbClr val="000000"/>
        </a:accent4>
        <a:accent5>
          <a:srgbClr val="AAB9C5"/>
        </a:accent5>
        <a:accent6>
          <a:srgbClr val="145368"/>
        </a:accent6>
        <a:hlink>
          <a:srgbClr val="004D66"/>
        </a:hlink>
        <a:folHlink>
          <a:srgbClr val="004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34F8C"/>
        </a:accent1>
        <a:accent2>
          <a:srgbClr val="206B20"/>
        </a:accent2>
        <a:accent3>
          <a:srgbClr val="FFFFFF"/>
        </a:accent3>
        <a:accent4>
          <a:srgbClr val="000000"/>
        </a:accent4>
        <a:accent5>
          <a:srgbClr val="ACB2C5"/>
        </a:accent5>
        <a:accent6>
          <a:srgbClr val="1C601C"/>
        </a:accent6>
        <a:hlink>
          <a:srgbClr val="005673"/>
        </a:hlink>
        <a:folHlink>
          <a:srgbClr val="45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4545"/>
        </a:accent1>
        <a:accent2>
          <a:srgbClr val="006080"/>
        </a:accent2>
        <a:accent3>
          <a:srgbClr val="FFFFFF"/>
        </a:accent3>
        <a:accent4>
          <a:srgbClr val="000000"/>
        </a:accent4>
        <a:accent5>
          <a:srgbClr val="CAB0B0"/>
        </a:accent5>
        <a:accent6>
          <a:srgbClr val="005673"/>
        </a:accent6>
        <a:hlink>
          <a:srgbClr val="781850"/>
        </a:hlink>
        <a:folHlink>
          <a:srgbClr val="6B4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6600"/>
        </a:accent1>
        <a:accent2>
          <a:srgbClr val="804219"/>
        </a:accent2>
        <a:accent3>
          <a:srgbClr val="FFFFFF"/>
        </a:accent3>
        <a:accent4>
          <a:srgbClr val="000000"/>
        </a:accent4>
        <a:accent5>
          <a:srgbClr val="B8B8AA"/>
        </a:accent5>
        <a:accent6>
          <a:srgbClr val="733B16"/>
        </a:accent6>
        <a:hlink>
          <a:srgbClr val="5C2E73"/>
        </a:hlink>
        <a:folHlink>
          <a:srgbClr val="0050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33CCFF"/>
      </a:lt1>
      <a:dk2>
        <a:srgbClr val="000000"/>
      </a:dk2>
      <a:lt2>
        <a:srgbClr val="CCCCCC"/>
      </a:lt2>
      <a:accent1>
        <a:srgbClr val="234F8C"/>
      </a:accent1>
      <a:accent2>
        <a:srgbClr val="206B20"/>
      </a:accent2>
      <a:accent3>
        <a:srgbClr val="ADE2FF"/>
      </a:accent3>
      <a:accent4>
        <a:srgbClr val="000000"/>
      </a:accent4>
      <a:accent5>
        <a:srgbClr val="ACB2C5"/>
      </a:accent5>
      <a:accent6>
        <a:srgbClr val="1C601C"/>
      </a:accent6>
      <a:hlink>
        <a:srgbClr val="005673"/>
      </a:hlink>
      <a:folHlink>
        <a:srgbClr val="4539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33CCFF"/>
        </a:lt1>
        <a:dk2>
          <a:srgbClr val="000000"/>
        </a:dk2>
        <a:lt2>
          <a:srgbClr val="CCCCCC"/>
        </a:lt2>
        <a:accent1>
          <a:srgbClr val="00698C"/>
        </a:accent1>
        <a:accent2>
          <a:srgbClr val="175C73"/>
        </a:accent2>
        <a:accent3>
          <a:srgbClr val="ADE2FF"/>
        </a:accent3>
        <a:accent4>
          <a:srgbClr val="000000"/>
        </a:accent4>
        <a:accent5>
          <a:srgbClr val="AAB9C5"/>
        </a:accent5>
        <a:accent6>
          <a:srgbClr val="145368"/>
        </a:accent6>
        <a:hlink>
          <a:srgbClr val="004D66"/>
        </a:hlink>
        <a:folHlink>
          <a:srgbClr val="004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33CCFF"/>
        </a:lt1>
        <a:dk2>
          <a:srgbClr val="000000"/>
        </a:dk2>
        <a:lt2>
          <a:srgbClr val="CCCCCC"/>
        </a:lt2>
        <a:accent1>
          <a:srgbClr val="234F8C"/>
        </a:accent1>
        <a:accent2>
          <a:srgbClr val="206B20"/>
        </a:accent2>
        <a:accent3>
          <a:srgbClr val="ADE2FF"/>
        </a:accent3>
        <a:accent4>
          <a:srgbClr val="000000"/>
        </a:accent4>
        <a:accent5>
          <a:srgbClr val="ACB2C5"/>
        </a:accent5>
        <a:accent6>
          <a:srgbClr val="1C601C"/>
        </a:accent6>
        <a:hlink>
          <a:srgbClr val="005673"/>
        </a:hlink>
        <a:folHlink>
          <a:srgbClr val="45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33CCFF"/>
        </a:lt1>
        <a:dk2>
          <a:srgbClr val="000000"/>
        </a:dk2>
        <a:lt2>
          <a:srgbClr val="CCCCCC"/>
        </a:lt2>
        <a:accent1>
          <a:srgbClr val="994545"/>
        </a:accent1>
        <a:accent2>
          <a:srgbClr val="006080"/>
        </a:accent2>
        <a:accent3>
          <a:srgbClr val="ADE2FF"/>
        </a:accent3>
        <a:accent4>
          <a:srgbClr val="000000"/>
        </a:accent4>
        <a:accent5>
          <a:srgbClr val="CAB0B0"/>
        </a:accent5>
        <a:accent6>
          <a:srgbClr val="005673"/>
        </a:accent6>
        <a:hlink>
          <a:srgbClr val="781850"/>
        </a:hlink>
        <a:folHlink>
          <a:srgbClr val="6B4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33CCFF"/>
        </a:lt1>
        <a:dk2>
          <a:srgbClr val="000000"/>
        </a:dk2>
        <a:lt2>
          <a:srgbClr val="CCCCCC"/>
        </a:lt2>
        <a:accent1>
          <a:srgbClr val="666600"/>
        </a:accent1>
        <a:accent2>
          <a:srgbClr val="804219"/>
        </a:accent2>
        <a:accent3>
          <a:srgbClr val="ADE2FF"/>
        </a:accent3>
        <a:accent4>
          <a:srgbClr val="000000"/>
        </a:accent4>
        <a:accent5>
          <a:srgbClr val="B8B8AA"/>
        </a:accent5>
        <a:accent6>
          <a:srgbClr val="733B16"/>
        </a:accent6>
        <a:hlink>
          <a:srgbClr val="5C2E73"/>
        </a:hlink>
        <a:folHlink>
          <a:srgbClr val="0050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698C"/>
        </a:accent1>
        <a:accent2>
          <a:srgbClr val="175C73"/>
        </a:accent2>
        <a:accent3>
          <a:srgbClr val="FFFFFF"/>
        </a:accent3>
        <a:accent4>
          <a:srgbClr val="000000"/>
        </a:accent4>
        <a:accent5>
          <a:srgbClr val="AAB9C5"/>
        </a:accent5>
        <a:accent6>
          <a:srgbClr val="145368"/>
        </a:accent6>
        <a:hlink>
          <a:srgbClr val="004D66"/>
        </a:hlink>
        <a:folHlink>
          <a:srgbClr val="004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34F8C"/>
        </a:accent1>
        <a:accent2>
          <a:srgbClr val="206B20"/>
        </a:accent2>
        <a:accent3>
          <a:srgbClr val="FFFFFF"/>
        </a:accent3>
        <a:accent4>
          <a:srgbClr val="000000"/>
        </a:accent4>
        <a:accent5>
          <a:srgbClr val="ACB2C5"/>
        </a:accent5>
        <a:accent6>
          <a:srgbClr val="1C601C"/>
        </a:accent6>
        <a:hlink>
          <a:srgbClr val="005673"/>
        </a:hlink>
        <a:folHlink>
          <a:srgbClr val="45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4545"/>
        </a:accent1>
        <a:accent2>
          <a:srgbClr val="006080"/>
        </a:accent2>
        <a:accent3>
          <a:srgbClr val="FFFFFF"/>
        </a:accent3>
        <a:accent4>
          <a:srgbClr val="000000"/>
        </a:accent4>
        <a:accent5>
          <a:srgbClr val="CAB0B0"/>
        </a:accent5>
        <a:accent6>
          <a:srgbClr val="005673"/>
        </a:accent6>
        <a:hlink>
          <a:srgbClr val="781850"/>
        </a:hlink>
        <a:folHlink>
          <a:srgbClr val="6B4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6600"/>
        </a:accent1>
        <a:accent2>
          <a:srgbClr val="804219"/>
        </a:accent2>
        <a:accent3>
          <a:srgbClr val="FFFFFF"/>
        </a:accent3>
        <a:accent4>
          <a:srgbClr val="000000"/>
        </a:accent4>
        <a:accent5>
          <a:srgbClr val="B8B8AA"/>
        </a:accent5>
        <a:accent6>
          <a:srgbClr val="733B16"/>
        </a:accent6>
        <a:hlink>
          <a:srgbClr val="5C2E73"/>
        </a:hlink>
        <a:folHlink>
          <a:srgbClr val="0050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олнцестояние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ind_5247_slide</Template>
  <TotalTime>2274</TotalTime>
  <Words>720</Words>
  <Application>Microsoft Office PowerPoint</Application>
  <PresentationFormat>Экран (4:3)</PresentationFormat>
  <Paragraphs>143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ind_5247_slide</vt:lpstr>
      <vt:lpstr>1_Default Design</vt:lpstr>
      <vt:lpstr>Солнцестояние</vt:lpstr>
      <vt:lpstr>Использование проектного метода в олимпийском образовании дошкольников</vt:lpstr>
      <vt:lpstr>Презентация PowerPoint</vt:lpstr>
      <vt:lpstr>Презентация PowerPoint</vt:lpstr>
      <vt:lpstr>Групповые проекты</vt:lpstr>
      <vt:lpstr>Презентация PowerPoint</vt:lpstr>
      <vt:lpstr>  Проект:  «Будем Олимпийцами!»  </vt:lpstr>
      <vt:lpstr>Презентация PowerPoint</vt:lpstr>
      <vt:lpstr>Презентация PowerPoint</vt:lpstr>
      <vt:lpstr> </vt:lpstr>
      <vt:lpstr> </vt:lpstr>
      <vt:lpstr> </vt:lpstr>
      <vt:lpstr> </vt:lpstr>
      <vt:lpstr> </vt:lpstr>
      <vt:lpstr>Презентация PowerPoint</vt:lpstr>
      <vt:lpstr>Спасибо за 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БУДЕМ ОЛИМПИЦАМИ</dc:title>
  <dc:creator>Valued Acer Customer</dc:creator>
  <cp:lastModifiedBy>Оксана</cp:lastModifiedBy>
  <cp:revision>168</cp:revision>
  <dcterms:created xsi:type="dcterms:W3CDTF">2013-11-04T20:17:45Z</dcterms:created>
  <dcterms:modified xsi:type="dcterms:W3CDTF">2013-12-26T16:28:02Z</dcterms:modified>
</cp:coreProperties>
</file>