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9731-9589-4A66-9DE4-FC862996C7D9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B53-62BF-420D-8546-393A7C53F6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Владелец\Рабочий стол\зим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Documents and Settings\Владелец\Рабочий стол\19-2-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357850" cy="344803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71604" y="4500570"/>
            <a:ext cx="6858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7.Кристалл </a:t>
            </a:r>
            <a:r>
              <a:rPr lang="ru-RU" sz="2400" b="1" dirty="0"/>
              <a:t>льда в виде гексагонального столбика с коническими полостями, идущими от обоих торцов. Такие кристаллы можно разглядеть только в микроскоп.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Владелец\Рабочий стол\19-2-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7166"/>
            <a:ext cx="5143536" cy="3571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4143380"/>
            <a:ext cx="61436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8.Эти </a:t>
            </a:r>
            <a:r>
              <a:rPr lang="ru-RU" sz="2400" b="1" dirty="0"/>
              <a:t>ледяные кристаллики в виде толстеньких катушек образовались, по-видимому, когда ледяные столбики задуло воздушным потоком в область облака с ледяными пластинками.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Владелец\Рабочий стол\19-2-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5786478" cy="3571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08" y="3857628"/>
            <a:ext cx="55721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9.Ледяные </a:t>
            </a:r>
            <a:r>
              <a:rPr lang="ru-RU" sz="2400" b="1" dirty="0"/>
              <a:t>иглы растут при температуре около –5 °C. На концах они не толще человеческого волоса. Удивительно, но такие иглы вырастают из плоских пластинок при изменении температуры всего на несколько градусов. Почему так происходит, пока никто не знает.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Владелец\Рабочий стол\19-2-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4714908" cy="41434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4714884"/>
            <a:ext cx="52863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10.Очень </a:t>
            </a:r>
            <a:r>
              <a:rPr lang="ru-RU" sz="2400" b="1" dirty="0"/>
              <a:t>редкая 12-лучевая снежинка – две обычные, 6-лучевые, сросшиеся под углом 30°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Documents and Settings\Владелец\Рабочий стол\19-2-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85728"/>
            <a:ext cx="4786346" cy="40719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48577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11.Ещё </a:t>
            </a:r>
            <a:r>
              <a:rPr lang="ru-RU" sz="2400" b="1" dirty="0"/>
              <a:t>одна редкая – треугольная – форма образуется при –2 °С.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Documents and Settings\Владелец\Рабочий стол\19-2-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5357850" cy="42148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08" y="45720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12.Такие </a:t>
            </a:r>
            <a:r>
              <a:rPr lang="ru-RU" sz="2400" b="1" dirty="0"/>
              <a:t>кристаллы образуются при изморози: на плоскую кристаллическую пластинку льда намерзают мельчайшие капельки 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Documents and Settings\Владелец\Рабочий стол\виды снеж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Documents and Settings\Владелец\Рабочий стол\3af8283cee6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Владелец\Рабочий стол\19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Владелец\Рабочий стол\19-2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28"/>
            <a:ext cx="4214842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4286256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1.Гексагональная </a:t>
            </a:r>
            <a:r>
              <a:rPr lang="ru-RU" sz="2400" b="1" dirty="0"/>
              <a:t>призма – базовая форма снежинок, которая может впоследствии развиться в очень сложную. Такие кристаллики так малы, что их трудно разглядеть невооружённым глазом.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Владелец\Рабочий стол\19-2-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28"/>
            <a:ext cx="4857784" cy="335758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4286256"/>
            <a:ext cx="5143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2.На </a:t>
            </a:r>
            <a:r>
              <a:rPr lang="ru-RU" sz="2400" b="1" dirty="0"/>
              <a:t>следующем этапе роста образуются мелкие структуры на гранях и выступах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Владелец\Рабочий стол\19-2-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28"/>
            <a:ext cx="4714908" cy="32147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3857628"/>
            <a:ext cx="65008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3.Вот </a:t>
            </a:r>
            <a:r>
              <a:rPr lang="ru-RU" sz="2400" b="1" dirty="0"/>
              <a:t>уже выросла звёздочка с шестью лучиками. Грани часто декорированы замысловатым симметричным узором. Это распространённая форма, образуется </a:t>
            </a:r>
            <a:r>
              <a:rPr lang="ru-RU" sz="2400" b="1" dirty="0" smtClean="0"/>
              <a:t>при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–2...–15 °С.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Владелец\Рабочий стол\19-2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85728"/>
            <a:ext cx="4643470" cy="35004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4429132"/>
            <a:ext cx="5357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4.А </a:t>
            </a:r>
            <a:r>
              <a:rPr lang="ru-RU" sz="2400" b="1" dirty="0"/>
              <a:t>это снежинка в виде плоской пластинки с хорошо выраженными рёбрами, идущими от каждой вершины.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Владелец\Рабочий стол\19-2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28"/>
            <a:ext cx="5072098" cy="35004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4071942"/>
            <a:ext cx="7000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5.Снежинка-дендрит </a:t>
            </a:r>
            <a:r>
              <a:rPr lang="ru-RU" sz="2400" b="1" dirty="0"/>
              <a:t>с ветвями 2-го и 3-го порядков. Это относительно большие кристаллы, обычно 2–4 мм в диаметре. Такая форма самая распространённая, она широко используется в новогодних украшениях.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Владелец\Рабочий стол\19-2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28"/>
            <a:ext cx="5500726" cy="3786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4286256"/>
            <a:ext cx="67866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6.Ещё </a:t>
            </a:r>
            <a:r>
              <a:rPr lang="ru-RU" sz="2400" b="1" dirty="0"/>
              <a:t>более сложная форма – диаметр снежинки достигает 5 мм. И всё же это монокристалл! Снежная пыль, которую вы рассыпаете, катаясь на лыжах, состоит вот из таких </a:t>
            </a:r>
            <a:r>
              <a:rPr lang="ru-RU" sz="2400" b="1" dirty="0" smtClean="0"/>
              <a:t>дендритов</a:t>
            </a:r>
            <a:r>
              <a:rPr lang="ru-RU" sz="2400" b="1" dirty="0"/>
              <a:t>, очень тонких и лёгких, так что плотность снежного покрова мала.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299</Words>
  <Application>Microsoft Office PowerPoint</Application>
  <PresentationFormat>Экран (4:3)</PresentationFormat>
  <Paragraphs>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 User</dc:creator>
  <cp:lastModifiedBy>Lenovo User</cp:lastModifiedBy>
  <cp:revision>2</cp:revision>
  <dcterms:created xsi:type="dcterms:W3CDTF">2011-12-24T17:32:50Z</dcterms:created>
  <dcterms:modified xsi:type="dcterms:W3CDTF">2011-12-24T18:00:04Z</dcterms:modified>
</cp:coreProperties>
</file>