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9" r:id="rId16"/>
    <p:sldId id="271" r:id="rId17"/>
    <p:sldId id="272" r:id="rId18"/>
    <p:sldId id="274" r:id="rId19"/>
    <p:sldId id="277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358246" cy="1143008"/>
          </a:xfrm>
        </p:spPr>
        <p:txBody>
          <a:bodyPr/>
          <a:lstStyle/>
          <a:p>
            <a:r>
              <a:rPr lang="ru-RU" dirty="0" smtClean="0"/>
              <a:t>По Следам любимых сказок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28662" y="4357694"/>
            <a:ext cx="7540558" cy="1714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C:\Documents and Settings\Admin\Рабочий стол\К сказкам\сказка.gif"/>
          <p:cNvPicPr>
            <a:picLocks noGrp="1" noChangeAspect="1" noChangeArrowheads="1" noCrop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215370" cy="50006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сказки все\P114092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3575" y="428625"/>
            <a:ext cx="8051800" cy="59293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Рабочий стол\сказки все\P114097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3575" y="428625"/>
            <a:ext cx="8051800" cy="59293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Рабочий стол\сказки все\P114098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3575" y="428625"/>
            <a:ext cx="8051800" cy="59293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Admin\Рабочий стол\сказки все\P114099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3575" y="428625"/>
            <a:ext cx="8051800" cy="59293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Documents and Settings\Admin\Рабочий стол\сказка посохова\P11500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3575" y="428625"/>
            <a:ext cx="8051800" cy="59293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К сказкам\кот лукоморье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858180" cy="60643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К сказкам\сказк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571500"/>
            <a:ext cx="7786687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К сказкам\золушка 3.jpg"/>
          <p:cNvPicPr>
            <a:picLocks noGrp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7786687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К сказкам\дуб лукоморье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571500"/>
            <a:ext cx="7786687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К сказкам\1255898505_verkhovikh-dub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642938"/>
            <a:ext cx="7786688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сказка гуси лебеди взрослые\100SSCAM\SDC1047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3575" y="428625"/>
            <a:ext cx="8051800" cy="59293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К сказкам\сказка у лукоморь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 rot="21397665">
            <a:off x="858332" y="457891"/>
            <a:ext cx="3571900" cy="5000660"/>
          </a:xfrm>
          <a:prstGeom prst="rect">
            <a:avLst/>
          </a:prstGeom>
          <a:noFill/>
          <a:ln cmpd="tri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9459" name="Picture 3" descr="C:\Documents and Settings\Admin\Рабочий стол\К сказкам\0_22f44_d1445f6b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7502">
            <a:off x="4951766" y="1379859"/>
            <a:ext cx="3724277" cy="51582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Documents and Settings\Admin\Рабочий стол\К сказкам\1273838017_898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642938"/>
            <a:ext cx="7786688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сказка гуси лебеди взрослые\100SSCAM\SDC105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3575" y="428625"/>
            <a:ext cx="8051800" cy="59293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сказка гуси лебеди взрослые\100SSCAM\SDC1057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3575" y="428625"/>
            <a:ext cx="8051800" cy="59293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сказка гуси лебеди взрослые\100SSCAM\SDC1058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3575" y="428625"/>
            <a:ext cx="8051800" cy="59293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сказка гуси лебеди взрослые\100SSCAM\SDC106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3575" y="428625"/>
            <a:ext cx="8051800" cy="59293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сказка гуси лебеди взрослые\100SSCAM\SDC1062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3575" y="428625"/>
            <a:ext cx="8051800" cy="59293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сказки все\P114091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3575" y="428625"/>
            <a:ext cx="8051800" cy="59293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сказки все\P114092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3575" y="428625"/>
            <a:ext cx="8051800" cy="59293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92</TotalTime>
  <Words>4</Words>
  <Application>Microsoft Office PowerPoint</Application>
  <PresentationFormat>Экран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По Следам любимых сказок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12</cp:revision>
  <dcterms:modified xsi:type="dcterms:W3CDTF">2012-09-13T09:54:05Z</dcterms:modified>
</cp:coreProperties>
</file>