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57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EBF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413652" cy="261461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региональный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–конкурс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Наша дружная семья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Доу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папа,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мама, Я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Семейное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хобби-лепка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(из соленого теста)  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714612" y="3886200"/>
            <a:ext cx="5786478" cy="91440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МБДОУ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сад№65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города Энгельса Саратовской области                                          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Гузеева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Марина Владимировна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01752" y="457200"/>
            <a:ext cx="8413652" cy="841248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  деятельности 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Семейное хобби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«Лепка из соленого теста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омановых, воспитатели и дети группы№5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4294967295"/>
          </p:nvPr>
        </p:nvSpPr>
        <p:spPr>
          <a:xfrm>
            <a:off x="357158" y="1600200"/>
            <a:ext cx="8358246" cy="4543444"/>
          </a:xfrm>
        </p:spPr>
        <p:txBody>
          <a:bodyPr>
            <a:normAutofit fontScale="92500"/>
          </a:bodyPr>
          <a:lstStyle/>
          <a:p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семьи в воспитательно-образовательном процессе </a:t>
            </a:r>
            <a:b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позволяет повысить качество образования детей, так как родители лучше знают возможности своего ребенка и заинтересованы в дальнейшем его продвижении. В нашей группе    совместно с родителями  проводится много различных  развлечений, спортивных соревнований, праздничных концертов , а  самое  любимое занятие «Семейное хобби»-лепка (из соленого теста). Лепка – это один из видов изобразительного творчества, в котором из пластических материалов создаются объемные фигурки и целые композиции. </a:t>
            </a:r>
          </a:p>
          <a:p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Творить и созидать — это великолепные моменты нашей жизни, это радость и свет в душе. Лепить из теста — доступное занятие и для взрослых, и для детей. </a:t>
            </a:r>
          </a:p>
          <a:p>
            <a:endParaRPr lang="ru-RU" dirty="0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01752" y="457200"/>
            <a:ext cx="8413652" cy="685784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чего все начиналось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1142984"/>
            <a:ext cx="4291013" cy="464345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Замесили тесто, а оно ни с места,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Замесили на дрожжах, не удержишь на вожжах.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Взяли соль, воды, муки, налепили колобки.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из этих колобков лепим сказочных зверьков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Девочки и мальчики развивают пальчики.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Взяли кисть и краски, получилась сказка!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DMN\Мои документы\Мои рисунки\Организатор клипов (Microsoft)\E7CEEA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285860"/>
            <a:ext cx="4214842" cy="445960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 лепке из соленого теста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Это увлечение приносит помимо удовольствия и неоценимую пользу для здоровья тела и души. Активизируется работа пальцев рук, мозга и идет полное расслабление тела и души. Человек наполняется радостью, уходят заботы, стресс, а если он работает с любовью и желанием, то может отдохнуть и восстановить силы. Это особое состояние, божий дар, который нужно беречь и приумножать.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DMN\Мои документы\Мои рисунки\Организатор клипов (Microsoft)\81C89D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04800" y="2143115"/>
            <a:ext cx="4191000" cy="4086743"/>
          </a:xfrm>
          <a:prstGeom prst="rect">
            <a:avLst/>
          </a:prstGeom>
          <a:noFill/>
        </p:spPr>
      </p:pic>
      <p:pic>
        <p:nvPicPr>
          <p:cNvPr id="6" name="Picture 2" descr="C:\Documents and Settings\DMN\Мои документы\Мои рисунки\Организатор клипов (Microsoft)\92D2D7D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714488"/>
            <a:ext cx="4343400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500042"/>
            <a:ext cx="8686800" cy="84124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родительском собрании была организована выставка  поделок из соленого теста  и многие родители были заинтересованы, особенно семья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омановых и они в свободное время с удовольствием увлекаются  этим хобби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DSC0827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857364"/>
            <a:ext cx="6786610" cy="4572032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366682" y="509566"/>
            <a:ext cx="8686800" cy="84124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0" y="714356"/>
            <a:ext cx="4191000" cy="561024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Лепка из соленого теста – древняя забава, дошедшая сквозь века до наших дней. Может благодаря простоте и дешевизне изготовления, а может из-за пластичности материала. Игрушки, картины, подсвечники, рамки – что только не выходит из податливого теста. Да и к тому же порой совместное творчество, а вовсе не очередная купленная игрушка сближает нас с ребенком, оставляя в душах обоих неизгладимое впечатление о детстве. В завершении хотелось бы сказать, что процесс лепки, если вы изначально подойдете к нему с улыбкой, не оставит равнодушным Вас и Ваших детей. И даже самый незатейливый результат принесет Вам, как и автору данных строк, море удовольствия.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Содержимое 13" descr="DSC08301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357686" y="428604"/>
            <a:ext cx="4286280" cy="4500594"/>
          </a:xfr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288</TotalTime>
  <Words>295</Words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2 региональный онлайн –конкурс ”Наша дружная семья –Доу, папа, мама, Я ”            Семейное хобби-лепка (из соленого теста)   </vt:lpstr>
      <vt:lpstr>Вид  деятельности :Семейное хобби «Лепка из соленого теста»                                                                                                                        Участники: Семья Романовых, воспитатели и дети группы№5</vt:lpstr>
      <vt:lpstr>                                                              С чего все начиналось</vt:lpstr>
      <vt:lpstr>При лепке из соленого теста Это увлечение приносит помимо удовольствия и неоценимую пользу для здоровья тела и души. Активизируется работа пальцев рук, мозга и идет полное расслабление тела и души. Человек наполняется радостью, уходят заботы, стресс, а если он работает с любовью и желанием, то может отдохнуть и восстановить силы. Это особое состояние, божий дар, который нужно беречь и приумножать. </vt:lpstr>
      <vt:lpstr>На родительском собрании была организована выставка  поделок из соленого теста  и многие родители были заинтересованы, особенно семья Романовых и они в свободное время с удовольствием увлекаются  этим хобби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“Семейное хобби”  </dc:title>
  <cp:lastModifiedBy>Rooter</cp:lastModifiedBy>
  <cp:revision>36</cp:revision>
  <dcterms:modified xsi:type="dcterms:W3CDTF">2013-05-15T18:31:22Z</dcterms:modified>
</cp:coreProperties>
</file>