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8" r:id="rId2"/>
    <p:sldId id="273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7" r:id="rId13"/>
    <p:sldId id="268" r:id="rId14"/>
    <p:sldId id="269" r:id="rId15"/>
    <p:sldId id="271" r:id="rId16"/>
    <p:sldId id="275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15620"/>
    <p:restoredTop sz="98490" autoAdjust="0"/>
  </p:normalViewPr>
  <p:slideViewPr>
    <p:cSldViewPr>
      <p:cViewPr>
        <p:scale>
          <a:sx n="78" d="100"/>
          <a:sy n="78" d="100"/>
        </p:scale>
        <p:origin x="-186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A55FC-4353-4793-85F7-180E9185ED6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A3F5D1C-9C1E-4487-B4F3-7A6A1C656705}">
      <dgm:prSet phldrT="[Текст]"/>
      <dgm:spPr/>
      <dgm:t>
        <a:bodyPr/>
        <a:lstStyle/>
        <a:p>
          <a:r>
            <a:rPr lang="ru-RU"/>
            <a:t>Сенсрное развитие</a:t>
          </a:r>
        </a:p>
      </dgm:t>
    </dgm:pt>
    <dgm:pt modelId="{02318B80-60B9-4E1F-85A4-1934B6511EBA}" type="parTrans" cxnId="{D373777C-65FA-458A-B5BA-193FEA64A011}">
      <dgm:prSet/>
      <dgm:spPr/>
      <dgm:t>
        <a:bodyPr/>
        <a:lstStyle/>
        <a:p>
          <a:endParaRPr lang="ru-RU"/>
        </a:p>
      </dgm:t>
    </dgm:pt>
    <dgm:pt modelId="{7934BB43-8BB0-4B17-B07A-D08035E32213}" type="sibTrans" cxnId="{D373777C-65FA-458A-B5BA-193FEA64A011}">
      <dgm:prSet/>
      <dgm:spPr/>
      <dgm:t>
        <a:bodyPr/>
        <a:lstStyle/>
        <a:p>
          <a:endParaRPr lang="ru-RU"/>
        </a:p>
      </dgm:t>
    </dgm:pt>
    <dgm:pt modelId="{B4A808EA-9C74-4097-AB0C-855A1FFD77E2}">
      <dgm:prSet phldrT="[Текст]"/>
      <dgm:spPr/>
      <dgm:t>
        <a:bodyPr/>
        <a:lstStyle/>
        <a:p>
          <a:r>
            <a:rPr lang="ru-RU"/>
            <a:t>Умственное воспитание</a:t>
          </a:r>
        </a:p>
      </dgm:t>
    </dgm:pt>
    <dgm:pt modelId="{E5337E9B-494C-4B5B-9CFC-E7E68BD1B281}" type="parTrans" cxnId="{A5673F8B-554D-4110-A164-477FB0FACEFB}">
      <dgm:prSet/>
      <dgm:spPr/>
      <dgm:t>
        <a:bodyPr/>
        <a:lstStyle/>
        <a:p>
          <a:endParaRPr lang="ru-RU"/>
        </a:p>
      </dgm:t>
    </dgm:pt>
    <dgm:pt modelId="{968C7AD5-F23F-457B-B1EF-951707E5F2C3}" type="sibTrans" cxnId="{A5673F8B-554D-4110-A164-477FB0FACEFB}">
      <dgm:prSet/>
      <dgm:spPr/>
      <dgm:t>
        <a:bodyPr/>
        <a:lstStyle/>
        <a:p>
          <a:endParaRPr lang="ru-RU"/>
        </a:p>
      </dgm:t>
    </dgm:pt>
    <dgm:pt modelId="{B9E97CB9-6CD0-46FE-B9B0-A401DDD108BE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Художественно-эстетическое</a:t>
          </a:r>
        </a:p>
        <a:p>
          <a:pPr>
            <a:lnSpc>
              <a:spcPct val="100000"/>
            </a:lnSpc>
          </a:pPr>
          <a:r>
            <a:rPr lang="ru-RU" dirty="0"/>
            <a:t>воспитание</a:t>
          </a:r>
        </a:p>
      </dgm:t>
    </dgm:pt>
    <dgm:pt modelId="{B8C1F544-DBC4-491E-9239-A450A3B06CEF}" type="parTrans" cxnId="{9999243F-93F9-4550-B526-B25990497326}">
      <dgm:prSet/>
      <dgm:spPr/>
      <dgm:t>
        <a:bodyPr/>
        <a:lstStyle/>
        <a:p>
          <a:endParaRPr lang="ru-RU"/>
        </a:p>
      </dgm:t>
    </dgm:pt>
    <dgm:pt modelId="{1CA18E61-4A03-4DE9-A585-19E8D7DCB653}" type="sibTrans" cxnId="{9999243F-93F9-4550-B526-B25990497326}">
      <dgm:prSet/>
      <dgm:spPr/>
      <dgm:t>
        <a:bodyPr/>
        <a:lstStyle/>
        <a:p>
          <a:endParaRPr lang="ru-RU"/>
        </a:p>
      </dgm:t>
    </dgm:pt>
    <dgm:pt modelId="{0C5EADA5-A3C2-4313-A544-6908F6127B5B}">
      <dgm:prSet phldrT="[Текст]"/>
      <dgm:spPr/>
      <dgm:t>
        <a:bodyPr/>
        <a:lstStyle/>
        <a:p>
          <a:r>
            <a:rPr lang="ru-RU"/>
            <a:t>Цвет, форма, величина, тактильные ощущения</a:t>
          </a:r>
        </a:p>
      </dgm:t>
    </dgm:pt>
    <dgm:pt modelId="{491A121A-7B3C-4BFB-ACA2-A21F94A37234}" type="parTrans" cxnId="{8CCFE3FE-3DE2-4B7E-A20F-180769073000}">
      <dgm:prSet/>
      <dgm:spPr/>
      <dgm:t>
        <a:bodyPr/>
        <a:lstStyle/>
        <a:p>
          <a:endParaRPr lang="ru-RU"/>
        </a:p>
      </dgm:t>
    </dgm:pt>
    <dgm:pt modelId="{EC3BE091-C9EC-44B2-A1ED-98D3DA777B14}" type="sibTrans" cxnId="{8CCFE3FE-3DE2-4B7E-A20F-180769073000}">
      <dgm:prSet/>
      <dgm:spPr/>
      <dgm:t>
        <a:bodyPr/>
        <a:lstStyle/>
        <a:p>
          <a:endParaRPr lang="ru-RU"/>
        </a:p>
      </dgm:t>
    </dgm:pt>
    <dgm:pt modelId="{F019FDC9-1823-4CFD-A461-17C592E6AA4E}">
      <dgm:prSet phldrT="[Текст]"/>
      <dgm:spPr/>
      <dgm:t>
        <a:bodyPr/>
        <a:lstStyle/>
        <a:p>
          <a:r>
            <a:rPr lang="ru-RU"/>
            <a:t>Музыкальное воспитание</a:t>
          </a:r>
        </a:p>
      </dgm:t>
    </dgm:pt>
    <dgm:pt modelId="{A70209B6-534C-4B3F-A58F-94AAAD9567E9}" type="parTrans" cxnId="{61C41E31-CC59-430A-B8F4-BD195DA5B453}">
      <dgm:prSet/>
      <dgm:spPr/>
      <dgm:t>
        <a:bodyPr/>
        <a:lstStyle/>
        <a:p>
          <a:endParaRPr lang="ru-RU"/>
        </a:p>
      </dgm:t>
    </dgm:pt>
    <dgm:pt modelId="{EC532A65-1E31-469B-9CFF-D5682F47DC2C}" type="sibTrans" cxnId="{61C41E31-CC59-430A-B8F4-BD195DA5B453}">
      <dgm:prSet/>
      <dgm:spPr/>
      <dgm:t>
        <a:bodyPr/>
        <a:lstStyle/>
        <a:p>
          <a:endParaRPr lang="ru-RU"/>
        </a:p>
      </dgm:t>
    </dgm:pt>
    <dgm:pt modelId="{1422C3D5-7B97-443B-971E-E5D55922F997}">
      <dgm:prSet/>
      <dgm:spPr/>
      <dgm:t>
        <a:bodyPr/>
        <a:lstStyle/>
        <a:p>
          <a:r>
            <a:rPr lang="ru-RU"/>
            <a:t>Звук, громко-тихо</a:t>
          </a:r>
        </a:p>
      </dgm:t>
    </dgm:pt>
    <dgm:pt modelId="{41CE41E0-6AA3-4B78-B4BB-E080E6FA5B29}" type="parTrans" cxnId="{EDAEF720-147E-4854-BB73-C463C0FD3296}">
      <dgm:prSet/>
      <dgm:spPr/>
      <dgm:t>
        <a:bodyPr/>
        <a:lstStyle/>
        <a:p>
          <a:endParaRPr lang="ru-RU"/>
        </a:p>
      </dgm:t>
    </dgm:pt>
    <dgm:pt modelId="{377C4CFB-FD63-4F45-8603-6610DF6DCC5B}" type="sibTrans" cxnId="{EDAEF720-147E-4854-BB73-C463C0FD3296}">
      <dgm:prSet/>
      <dgm:spPr/>
      <dgm:t>
        <a:bodyPr/>
        <a:lstStyle/>
        <a:p>
          <a:endParaRPr lang="ru-RU"/>
        </a:p>
      </dgm:t>
    </dgm:pt>
    <dgm:pt modelId="{4EF444AB-C64A-424F-9506-F1EA9451490B}">
      <dgm:prSet/>
      <dgm:spPr/>
      <dgm:t>
        <a:bodyPr/>
        <a:lstStyle/>
        <a:p>
          <a:r>
            <a:rPr lang="ru-RU"/>
            <a:t>Цвет, форма, величина, звук, тактильные ощущения</a:t>
          </a:r>
        </a:p>
      </dgm:t>
    </dgm:pt>
    <dgm:pt modelId="{D2B70F40-2BFF-454E-B64E-127C6C8B6C55}" type="parTrans" cxnId="{0FB8C72D-B270-46D0-A0A2-B231F9C3BF0F}">
      <dgm:prSet/>
      <dgm:spPr/>
      <dgm:t>
        <a:bodyPr/>
        <a:lstStyle/>
        <a:p>
          <a:endParaRPr lang="ru-RU"/>
        </a:p>
      </dgm:t>
    </dgm:pt>
    <dgm:pt modelId="{38E08EFB-A93E-4EBE-A20F-591234B594F1}" type="sibTrans" cxnId="{0FB8C72D-B270-46D0-A0A2-B231F9C3BF0F}">
      <dgm:prSet/>
      <dgm:spPr/>
      <dgm:t>
        <a:bodyPr/>
        <a:lstStyle/>
        <a:p>
          <a:endParaRPr lang="ru-RU"/>
        </a:p>
      </dgm:t>
    </dgm:pt>
    <dgm:pt modelId="{11410A5F-13FA-43FB-9585-AD5AC37EEAD1}" type="pres">
      <dgm:prSet presAssocID="{1CAA55FC-4353-4793-85F7-180E9185ED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4BC85D-05F7-4ED8-9BCA-4B4479512E0C}" type="pres">
      <dgm:prSet presAssocID="{9A3F5D1C-9C1E-4487-B4F3-7A6A1C656705}" presName="hierRoot1" presStyleCnt="0"/>
      <dgm:spPr/>
    </dgm:pt>
    <dgm:pt modelId="{3BC6FB6B-144E-4576-85A6-C48EE0395759}" type="pres">
      <dgm:prSet presAssocID="{9A3F5D1C-9C1E-4487-B4F3-7A6A1C656705}" presName="composite" presStyleCnt="0"/>
      <dgm:spPr/>
    </dgm:pt>
    <dgm:pt modelId="{8C9CE696-0580-46C0-B36D-7FAE09E52CFF}" type="pres">
      <dgm:prSet presAssocID="{9A3F5D1C-9C1E-4487-B4F3-7A6A1C656705}" presName="background" presStyleLbl="node0" presStyleIdx="0" presStyleCnt="1"/>
      <dgm:spPr/>
    </dgm:pt>
    <dgm:pt modelId="{8491A84F-B955-4681-A7E5-C70AF71AC514}" type="pres">
      <dgm:prSet presAssocID="{9A3F5D1C-9C1E-4487-B4F3-7A6A1C65670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D0CAE4-C6B2-4121-A17B-D9F6C6E240A8}" type="pres">
      <dgm:prSet presAssocID="{9A3F5D1C-9C1E-4487-B4F3-7A6A1C656705}" presName="hierChild2" presStyleCnt="0"/>
      <dgm:spPr/>
    </dgm:pt>
    <dgm:pt modelId="{E201E0C6-6E59-4680-8D14-0572091A25C0}" type="pres">
      <dgm:prSet presAssocID="{E5337E9B-494C-4B5B-9CFC-E7E68BD1B28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3BF1EE0-0942-4DB6-9EB5-55014C8E1DE0}" type="pres">
      <dgm:prSet presAssocID="{B4A808EA-9C74-4097-AB0C-855A1FFD77E2}" presName="hierRoot2" presStyleCnt="0"/>
      <dgm:spPr/>
    </dgm:pt>
    <dgm:pt modelId="{8CF566C0-7C2B-4C1A-AA3F-BB379C08A495}" type="pres">
      <dgm:prSet presAssocID="{B4A808EA-9C74-4097-AB0C-855A1FFD77E2}" presName="composite2" presStyleCnt="0"/>
      <dgm:spPr/>
    </dgm:pt>
    <dgm:pt modelId="{3AAC82E2-53F4-43D0-A1AD-AF5A2388A414}" type="pres">
      <dgm:prSet presAssocID="{B4A808EA-9C74-4097-AB0C-855A1FFD77E2}" presName="background2" presStyleLbl="node2" presStyleIdx="0" presStyleCnt="3"/>
      <dgm:spPr/>
    </dgm:pt>
    <dgm:pt modelId="{445BC68F-FAC6-4BB1-A3FB-BC8F418BF612}" type="pres">
      <dgm:prSet presAssocID="{B4A808EA-9C74-4097-AB0C-855A1FFD77E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D6739-BAF8-4209-AFEA-62F18F819AE1}" type="pres">
      <dgm:prSet presAssocID="{B4A808EA-9C74-4097-AB0C-855A1FFD77E2}" presName="hierChild3" presStyleCnt="0"/>
      <dgm:spPr/>
    </dgm:pt>
    <dgm:pt modelId="{001C7A00-FF2D-48EE-8E52-D34B22E92D56}" type="pres">
      <dgm:prSet presAssocID="{D2B70F40-2BFF-454E-B64E-127C6C8B6C5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6F7ED350-6B5D-4022-983E-3BF45A852D1F}" type="pres">
      <dgm:prSet presAssocID="{4EF444AB-C64A-424F-9506-F1EA9451490B}" presName="hierRoot3" presStyleCnt="0"/>
      <dgm:spPr/>
    </dgm:pt>
    <dgm:pt modelId="{B716BB0A-2039-4DFC-86C0-E6423222E992}" type="pres">
      <dgm:prSet presAssocID="{4EF444AB-C64A-424F-9506-F1EA9451490B}" presName="composite3" presStyleCnt="0"/>
      <dgm:spPr/>
    </dgm:pt>
    <dgm:pt modelId="{5DECF368-D5EA-4AD2-97BE-D846FA1B66CB}" type="pres">
      <dgm:prSet presAssocID="{4EF444AB-C64A-424F-9506-F1EA9451490B}" presName="background3" presStyleLbl="node3" presStyleIdx="0" presStyleCnt="3"/>
      <dgm:spPr/>
    </dgm:pt>
    <dgm:pt modelId="{1581CEF7-0059-473F-AFC7-976DA0D19EBD}" type="pres">
      <dgm:prSet presAssocID="{4EF444AB-C64A-424F-9506-F1EA9451490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13DF59-5C3D-4CD6-B2C3-28B0F5B22312}" type="pres">
      <dgm:prSet presAssocID="{4EF444AB-C64A-424F-9506-F1EA9451490B}" presName="hierChild4" presStyleCnt="0"/>
      <dgm:spPr/>
    </dgm:pt>
    <dgm:pt modelId="{BB0969F7-5818-4443-8772-A8F6CA4133C2}" type="pres">
      <dgm:prSet presAssocID="{B8C1F544-DBC4-491E-9239-A450A3B06CE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9505E83-CFF7-417B-A34F-39356856C298}" type="pres">
      <dgm:prSet presAssocID="{B9E97CB9-6CD0-46FE-B9B0-A401DDD108BE}" presName="hierRoot2" presStyleCnt="0"/>
      <dgm:spPr/>
    </dgm:pt>
    <dgm:pt modelId="{5036FA00-22DC-4CD2-A9FC-F3647C55D7C8}" type="pres">
      <dgm:prSet presAssocID="{B9E97CB9-6CD0-46FE-B9B0-A401DDD108BE}" presName="composite2" presStyleCnt="0"/>
      <dgm:spPr/>
    </dgm:pt>
    <dgm:pt modelId="{5A2C5628-B685-4250-A3DD-D3E7FDFB7D31}" type="pres">
      <dgm:prSet presAssocID="{B9E97CB9-6CD0-46FE-B9B0-A401DDD108BE}" presName="background2" presStyleLbl="node2" presStyleIdx="1" presStyleCnt="3"/>
      <dgm:spPr/>
    </dgm:pt>
    <dgm:pt modelId="{3F5DC0EC-5148-4C22-B6C0-D784E90D800C}" type="pres">
      <dgm:prSet presAssocID="{B9E97CB9-6CD0-46FE-B9B0-A401DDD108B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42BFAE-78D0-4031-AFF8-B9D1542B9BA1}" type="pres">
      <dgm:prSet presAssocID="{B9E97CB9-6CD0-46FE-B9B0-A401DDD108BE}" presName="hierChild3" presStyleCnt="0"/>
      <dgm:spPr/>
    </dgm:pt>
    <dgm:pt modelId="{B1ADAAF8-2FD0-4569-820D-A48F0E9E6ADC}" type="pres">
      <dgm:prSet presAssocID="{491A121A-7B3C-4BFB-ACA2-A21F94A37234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9B21158-C78A-4E14-8E3A-8D09C0036F78}" type="pres">
      <dgm:prSet presAssocID="{0C5EADA5-A3C2-4313-A544-6908F6127B5B}" presName="hierRoot3" presStyleCnt="0"/>
      <dgm:spPr/>
    </dgm:pt>
    <dgm:pt modelId="{5115615C-0865-429F-A017-6A11A196B8A5}" type="pres">
      <dgm:prSet presAssocID="{0C5EADA5-A3C2-4313-A544-6908F6127B5B}" presName="composite3" presStyleCnt="0"/>
      <dgm:spPr/>
    </dgm:pt>
    <dgm:pt modelId="{006AE737-D13E-4287-8777-8F65BAE1BC82}" type="pres">
      <dgm:prSet presAssocID="{0C5EADA5-A3C2-4313-A544-6908F6127B5B}" presName="background3" presStyleLbl="node3" presStyleIdx="1" presStyleCnt="3"/>
      <dgm:spPr/>
    </dgm:pt>
    <dgm:pt modelId="{A4724BBC-40AF-4AEF-A425-B9E0A2F39038}" type="pres">
      <dgm:prSet presAssocID="{0C5EADA5-A3C2-4313-A544-6908F6127B5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D33169-87BB-48FE-A31D-3F750AC0DE0B}" type="pres">
      <dgm:prSet presAssocID="{0C5EADA5-A3C2-4313-A544-6908F6127B5B}" presName="hierChild4" presStyleCnt="0"/>
      <dgm:spPr/>
    </dgm:pt>
    <dgm:pt modelId="{2F874EE8-9B73-4C9D-A2F0-56A15BF29D63}" type="pres">
      <dgm:prSet presAssocID="{A70209B6-534C-4B3F-A58F-94AAAD9567E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1D1D3E6-8A01-496A-821D-0BEC2084F502}" type="pres">
      <dgm:prSet presAssocID="{F019FDC9-1823-4CFD-A461-17C592E6AA4E}" presName="hierRoot2" presStyleCnt="0"/>
      <dgm:spPr/>
    </dgm:pt>
    <dgm:pt modelId="{59111189-6E1B-45B7-A711-DB9723CF26F3}" type="pres">
      <dgm:prSet presAssocID="{F019FDC9-1823-4CFD-A461-17C592E6AA4E}" presName="composite2" presStyleCnt="0"/>
      <dgm:spPr/>
    </dgm:pt>
    <dgm:pt modelId="{2F0E943B-8DE7-4363-8706-A10158937989}" type="pres">
      <dgm:prSet presAssocID="{F019FDC9-1823-4CFD-A461-17C592E6AA4E}" presName="background2" presStyleLbl="node2" presStyleIdx="2" presStyleCnt="3"/>
      <dgm:spPr/>
    </dgm:pt>
    <dgm:pt modelId="{03C6BB1D-18C1-485A-9FBF-E3BBEF981C9B}" type="pres">
      <dgm:prSet presAssocID="{F019FDC9-1823-4CFD-A461-17C592E6AA4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F62EA9-374C-48DC-89B6-030DECA189FF}" type="pres">
      <dgm:prSet presAssocID="{F019FDC9-1823-4CFD-A461-17C592E6AA4E}" presName="hierChild3" presStyleCnt="0"/>
      <dgm:spPr/>
    </dgm:pt>
    <dgm:pt modelId="{7A6170B8-E753-4FD7-97A7-5EA353FD1B3A}" type="pres">
      <dgm:prSet presAssocID="{41CE41E0-6AA3-4B78-B4BB-E080E6FA5B29}" presName="Name17" presStyleLbl="parChTrans1D3" presStyleIdx="2" presStyleCnt="3"/>
      <dgm:spPr/>
      <dgm:t>
        <a:bodyPr/>
        <a:lstStyle/>
        <a:p>
          <a:endParaRPr lang="ru-RU"/>
        </a:p>
      </dgm:t>
    </dgm:pt>
    <dgm:pt modelId="{EA302F8C-A0F0-4C56-BA63-81ECF0335108}" type="pres">
      <dgm:prSet presAssocID="{1422C3D5-7B97-443B-971E-E5D55922F997}" presName="hierRoot3" presStyleCnt="0"/>
      <dgm:spPr/>
    </dgm:pt>
    <dgm:pt modelId="{72B0DD81-DA07-4EA8-9650-A2A5A0017142}" type="pres">
      <dgm:prSet presAssocID="{1422C3D5-7B97-443B-971E-E5D55922F997}" presName="composite3" presStyleCnt="0"/>
      <dgm:spPr/>
    </dgm:pt>
    <dgm:pt modelId="{6BAAA61F-B402-483F-A77B-5B2CB5849FC2}" type="pres">
      <dgm:prSet presAssocID="{1422C3D5-7B97-443B-971E-E5D55922F997}" presName="background3" presStyleLbl="node3" presStyleIdx="2" presStyleCnt="3"/>
      <dgm:spPr/>
    </dgm:pt>
    <dgm:pt modelId="{0037DB57-C651-49C7-8C8B-8C6A7C8C05F1}" type="pres">
      <dgm:prSet presAssocID="{1422C3D5-7B97-443B-971E-E5D55922F99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E01157-B0D2-46DC-8BFB-FD2423DC8E7E}" type="pres">
      <dgm:prSet presAssocID="{1422C3D5-7B97-443B-971E-E5D55922F997}" presName="hierChild4" presStyleCnt="0"/>
      <dgm:spPr/>
    </dgm:pt>
  </dgm:ptLst>
  <dgm:cxnLst>
    <dgm:cxn modelId="{0C8B2451-7D74-4A06-B132-43A2F234BC78}" type="presOf" srcId="{9A3F5D1C-9C1E-4487-B4F3-7A6A1C656705}" destId="{8491A84F-B955-4681-A7E5-C70AF71AC514}" srcOrd="0" destOrd="0" presId="urn:microsoft.com/office/officeart/2005/8/layout/hierarchy1"/>
    <dgm:cxn modelId="{65841EF3-3123-474C-AFD3-F634426CDECB}" type="presOf" srcId="{41CE41E0-6AA3-4B78-B4BB-E080E6FA5B29}" destId="{7A6170B8-E753-4FD7-97A7-5EA353FD1B3A}" srcOrd="0" destOrd="0" presId="urn:microsoft.com/office/officeart/2005/8/layout/hierarchy1"/>
    <dgm:cxn modelId="{9AAD63C6-ADED-468E-8B1E-C925469A3CBC}" type="presOf" srcId="{E5337E9B-494C-4B5B-9CFC-E7E68BD1B281}" destId="{E201E0C6-6E59-4680-8D14-0572091A25C0}" srcOrd="0" destOrd="0" presId="urn:microsoft.com/office/officeart/2005/8/layout/hierarchy1"/>
    <dgm:cxn modelId="{D373777C-65FA-458A-B5BA-193FEA64A011}" srcId="{1CAA55FC-4353-4793-85F7-180E9185ED62}" destId="{9A3F5D1C-9C1E-4487-B4F3-7A6A1C656705}" srcOrd="0" destOrd="0" parTransId="{02318B80-60B9-4E1F-85A4-1934B6511EBA}" sibTransId="{7934BB43-8BB0-4B17-B07A-D08035E32213}"/>
    <dgm:cxn modelId="{9999243F-93F9-4550-B526-B25990497326}" srcId="{9A3F5D1C-9C1E-4487-B4F3-7A6A1C656705}" destId="{B9E97CB9-6CD0-46FE-B9B0-A401DDD108BE}" srcOrd="1" destOrd="0" parTransId="{B8C1F544-DBC4-491E-9239-A450A3B06CEF}" sibTransId="{1CA18E61-4A03-4DE9-A585-19E8D7DCB653}"/>
    <dgm:cxn modelId="{AE9B9D03-A19D-4C95-91A9-C2C0248AFDE4}" type="presOf" srcId="{B9E97CB9-6CD0-46FE-B9B0-A401DDD108BE}" destId="{3F5DC0EC-5148-4C22-B6C0-D784E90D800C}" srcOrd="0" destOrd="0" presId="urn:microsoft.com/office/officeart/2005/8/layout/hierarchy1"/>
    <dgm:cxn modelId="{4422C054-BF43-46BC-BF1B-98B6EF11BB6A}" type="presOf" srcId="{F019FDC9-1823-4CFD-A461-17C592E6AA4E}" destId="{03C6BB1D-18C1-485A-9FBF-E3BBEF981C9B}" srcOrd="0" destOrd="0" presId="urn:microsoft.com/office/officeart/2005/8/layout/hierarchy1"/>
    <dgm:cxn modelId="{61C41E31-CC59-430A-B8F4-BD195DA5B453}" srcId="{9A3F5D1C-9C1E-4487-B4F3-7A6A1C656705}" destId="{F019FDC9-1823-4CFD-A461-17C592E6AA4E}" srcOrd="2" destOrd="0" parTransId="{A70209B6-534C-4B3F-A58F-94AAAD9567E9}" sibTransId="{EC532A65-1E31-469B-9CFF-D5682F47DC2C}"/>
    <dgm:cxn modelId="{1AC15DED-3D53-44F9-ABF0-79F402000E7B}" type="presOf" srcId="{491A121A-7B3C-4BFB-ACA2-A21F94A37234}" destId="{B1ADAAF8-2FD0-4569-820D-A48F0E9E6ADC}" srcOrd="0" destOrd="0" presId="urn:microsoft.com/office/officeart/2005/8/layout/hierarchy1"/>
    <dgm:cxn modelId="{E015998E-1890-49BA-B0F7-1BEA82AE5A54}" type="presOf" srcId="{B4A808EA-9C74-4097-AB0C-855A1FFD77E2}" destId="{445BC68F-FAC6-4BB1-A3FB-BC8F418BF612}" srcOrd="0" destOrd="0" presId="urn:microsoft.com/office/officeart/2005/8/layout/hierarchy1"/>
    <dgm:cxn modelId="{EDAEF720-147E-4854-BB73-C463C0FD3296}" srcId="{F019FDC9-1823-4CFD-A461-17C592E6AA4E}" destId="{1422C3D5-7B97-443B-971E-E5D55922F997}" srcOrd="0" destOrd="0" parTransId="{41CE41E0-6AA3-4B78-B4BB-E080E6FA5B29}" sibTransId="{377C4CFB-FD63-4F45-8603-6610DF6DCC5B}"/>
    <dgm:cxn modelId="{D3732B7F-ECF9-4998-8C55-C02E61C96485}" type="presOf" srcId="{0C5EADA5-A3C2-4313-A544-6908F6127B5B}" destId="{A4724BBC-40AF-4AEF-A425-B9E0A2F39038}" srcOrd="0" destOrd="0" presId="urn:microsoft.com/office/officeart/2005/8/layout/hierarchy1"/>
    <dgm:cxn modelId="{0FB8C72D-B270-46D0-A0A2-B231F9C3BF0F}" srcId="{B4A808EA-9C74-4097-AB0C-855A1FFD77E2}" destId="{4EF444AB-C64A-424F-9506-F1EA9451490B}" srcOrd="0" destOrd="0" parTransId="{D2B70F40-2BFF-454E-B64E-127C6C8B6C55}" sibTransId="{38E08EFB-A93E-4EBE-A20F-591234B594F1}"/>
    <dgm:cxn modelId="{030F3E07-C52D-40E3-B36B-F3F8BFAF97ED}" type="presOf" srcId="{A70209B6-534C-4B3F-A58F-94AAAD9567E9}" destId="{2F874EE8-9B73-4C9D-A2F0-56A15BF29D63}" srcOrd="0" destOrd="0" presId="urn:microsoft.com/office/officeart/2005/8/layout/hierarchy1"/>
    <dgm:cxn modelId="{8CCFE3FE-3DE2-4B7E-A20F-180769073000}" srcId="{B9E97CB9-6CD0-46FE-B9B0-A401DDD108BE}" destId="{0C5EADA5-A3C2-4313-A544-6908F6127B5B}" srcOrd="0" destOrd="0" parTransId="{491A121A-7B3C-4BFB-ACA2-A21F94A37234}" sibTransId="{EC3BE091-C9EC-44B2-A1ED-98D3DA777B14}"/>
    <dgm:cxn modelId="{723F7D99-26C8-473F-8874-43E144C48FB3}" type="presOf" srcId="{D2B70F40-2BFF-454E-B64E-127C6C8B6C55}" destId="{001C7A00-FF2D-48EE-8E52-D34B22E92D56}" srcOrd="0" destOrd="0" presId="urn:microsoft.com/office/officeart/2005/8/layout/hierarchy1"/>
    <dgm:cxn modelId="{6D504B50-C350-4FC2-8096-8979B2C40F35}" type="presOf" srcId="{1CAA55FC-4353-4793-85F7-180E9185ED62}" destId="{11410A5F-13FA-43FB-9585-AD5AC37EEAD1}" srcOrd="0" destOrd="0" presId="urn:microsoft.com/office/officeart/2005/8/layout/hierarchy1"/>
    <dgm:cxn modelId="{A5673F8B-554D-4110-A164-477FB0FACEFB}" srcId="{9A3F5D1C-9C1E-4487-B4F3-7A6A1C656705}" destId="{B4A808EA-9C74-4097-AB0C-855A1FFD77E2}" srcOrd="0" destOrd="0" parTransId="{E5337E9B-494C-4B5B-9CFC-E7E68BD1B281}" sibTransId="{968C7AD5-F23F-457B-B1EF-951707E5F2C3}"/>
    <dgm:cxn modelId="{8C8A22DC-EA21-4A5E-9D70-98C8AA566B18}" type="presOf" srcId="{B8C1F544-DBC4-491E-9239-A450A3B06CEF}" destId="{BB0969F7-5818-4443-8772-A8F6CA4133C2}" srcOrd="0" destOrd="0" presId="urn:microsoft.com/office/officeart/2005/8/layout/hierarchy1"/>
    <dgm:cxn modelId="{72718DCA-A2D0-4946-B14C-321BC7D65058}" type="presOf" srcId="{4EF444AB-C64A-424F-9506-F1EA9451490B}" destId="{1581CEF7-0059-473F-AFC7-976DA0D19EBD}" srcOrd="0" destOrd="0" presId="urn:microsoft.com/office/officeart/2005/8/layout/hierarchy1"/>
    <dgm:cxn modelId="{EED3055E-9023-45CE-B44D-D4570797941E}" type="presOf" srcId="{1422C3D5-7B97-443B-971E-E5D55922F997}" destId="{0037DB57-C651-49C7-8C8B-8C6A7C8C05F1}" srcOrd="0" destOrd="0" presId="urn:microsoft.com/office/officeart/2005/8/layout/hierarchy1"/>
    <dgm:cxn modelId="{928BDDD9-0C53-4BAA-902F-BA80DBA49C2E}" type="presParOf" srcId="{11410A5F-13FA-43FB-9585-AD5AC37EEAD1}" destId="{0B4BC85D-05F7-4ED8-9BCA-4B4479512E0C}" srcOrd="0" destOrd="0" presId="urn:microsoft.com/office/officeart/2005/8/layout/hierarchy1"/>
    <dgm:cxn modelId="{BF2E3588-4FEF-4F3D-AA4D-48A210079A19}" type="presParOf" srcId="{0B4BC85D-05F7-4ED8-9BCA-4B4479512E0C}" destId="{3BC6FB6B-144E-4576-85A6-C48EE0395759}" srcOrd="0" destOrd="0" presId="urn:microsoft.com/office/officeart/2005/8/layout/hierarchy1"/>
    <dgm:cxn modelId="{D517DA7A-93CF-41ED-9784-45BD5262EC44}" type="presParOf" srcId="{3BC6FB6B-144E-4576-85A6-C48EE0395759}" destId="{8C9CE696-0580-46C0-B36D-7FAE09E52CFF}" srcOrd="0" destOrd="0" presId="urn:microsoft.com/office/officeart/2005/8/layout/hierarchy1"/>
    <dgm:cxn modelId="{97326F6E-CC5C-45EC-85A5-4B442C6B051E}" type="presParOf" srcId="{3BC6FB6B-144E-4576-85A6-C48EE0395759}" destId="{8491A84F-B955-4681-A7E5-C70AF71AC514}" srcOrd="1" destOrd="0" presId="urn:microsoft.com/office/officeart/2005/8/layout/hierarchy1"/>
    <dgm:cxn modelId="{F021F310-07A7-4536-BB88-F555AB0C61B5}" type="presParOf" srcId="{0B4BC85D-05F7-4ED8-9BCA-4B4479512E0C}" destId="{35D0CAE4-C6B2-4121-A17B-D9F6C6E240A8}" srcOrd="1" destOrd="0" presId="urn:microsoft.com/office/officeart/2005/8/layout/hierarchy1"/>
    <dgm:cxn modelId="{6B0E9A77-E668-4E8B-8DC4-CFD1E7A610AF}" type="presParOf" srcId="{35D0CAE4-C6B2-4121-A17B-D9F6C6E240A8}" destId="{E201E0C6-6E59-4680-8D14-0572091A25C0}" srcOrd="0" destOrd="0" presId="urn:microsoft.com/office/officeart/2005/8/layout/hierarchy1"/>
    <dgm:cxn modelId="{CC92E747-E6A7-4F7B-8D57-E48C447FD45A}" type="presParOf" srcId="{35D0CAE4-C6B2-4121-A17B-D9F6C6E240A8}" destId="{03BF1EE0-0942-4DB6-9EB5-55014C8E1DE0}" srcOrd="1" destOrd="0" presId="urn:microsoft.com/office/officeart/2005/8/layout/hierarchy1"/>
    <dgm:cxn modelId="{71C92246-D98B-4A8F-83A6-D2C3CDDB10F3}" type="presParOf" srcId="{03BF1EE0-0942-4DB6-9EB5-55014C8E1DE0}" destId="{8CF566C0-7C2B-4C1A-AA3F-BB379C08A495}" srcOrd="0" destOrd="0" presId="urn:microsoft.com/office/officeart/2005/8/layout/hierarchy1"/>
    <dgm:cxn modelId="{92F74C18-2884-4E97-BB31-112648182111}" type="presParOf" srcId="{8CF566C0-7C2B-4C1A-AA3F-BB379C08A495}" destId="{3AAC82E2-53F4-43D0-A1AD-AF5A2388A414}" srcOrd="0" destOrd="0" presId="urn:microsoft.com/office/officeart/2005/8/layout/hierarchy1"/>
    <dgm:cxn modelId="{594BFEF6-72BC-4E0F-9D50-D2857F75FC4D}" type="presParOf" srcId="{8CF566C0-7C2B-4C1A-AA3F-BB379C08A495}" destId="{445BC68F-FAC6-4BB1-A3FB-BC8F418BF612}" srcOrd="1" destOrd="0" presId="urn:microsoft.com/office/officeart/2005/8/layout/hierarchy1"/>
    <dgm:cxn modelId="{5242CCCD-62BC-4186-8F8D-D905FF2E55E6}" type="presParOf" srcId="{03BF1EE0-0942-4DB6-9EB5-55014C8E1DE0}" destId="{3B0D6739-BAF8-4209-AFEA-62F18F819AE1}" srcOrd="1" destOrd="0" presId="urn:microsoft.com/office/officeart/2005/8/layout/hierarchy1"/>
    <dgm:cxn modelId="{2E0D3B29-C8F8-463B-AA80-EDBFE8C296AD}" type="presParOf" srcId="{3B0D6739-BAF8-4209-AFEA-62F18F819AE1}" destId="{001C7A00-FF2D-48EE-8E52-D34B22E92D56}" srcOrd="0" destOrd="0" presId="urn:microsoft.com/office/officeart/2005/8/layout/hierarchy1"/>
    <dgm:cxn modelId="{93ED27A2-48A9-48F0-AE0D-D3E6BE3EF455}" type="presParOf" srcId="{3B0D6739-BAF8-4209-AFEA-62F18F819AE1}" destId="{6F7ED350-6B5D-4022-983E-3BF45A852D1F}" srcOrd="1" destOrd="0" presId="urn:microsoft.com/office/officeart/2005/8/layout/hierarchy1"/>
    <dgm:cxn modelId="{F26CF668-4978-4B45-86FF-1C5B9698B09C}" type="presParOf" srcId="{6F7ED350-6B5D-4022-983E-3BF45A852D1F}" destId="{B716BB0A-2039-4DFC-86C0-E6423222E992}" srcOrd="0" destOrd="0" presId="urn:microsoft.com/office/officeart/2005/8/layout/hierarchy1"/>
    <dgm:cxn modelId="{E6C83341-6321-439A-BEA2-4E73DD1FCAB4}" type="presParOf" srcId="{B716BB0A-2039-4DFC-86C0-E6423222E992}" destId="{5DECF368-D5EA-4AD2-97BE-D846FA1B66CB}" srcOrd="0" destOrd="0" presId="urn:microsoft.com/office/officeart/2005/8/layout/hierarchy1"/>
    <dgm:cxn modelId="{450D1F60-33FB-48A3-BA07-2E7E050AE8C2}" type="presParOf" srcId="{B716BB0A-2039-4DFC-86C0-E6423222E992}" destId="{1581CEF7-0059-473F-AFC7-976DA0D19EBD}" srcOrd="1" destOrd="0" presId="urn:microsoft.com/office/officeart/2005/8/layout/hierarchy1"/>
    <dgm:cxn modelId="{F2E64E5B-367F-4080-9FD7-E7908DACE502}" type="presParOf" srcId="{6F7ED350-6B5D-4022-983E-3BF45A852D1F}" destId="{B313DF59-5C3D-4CD6-B2C3-28B0F5B22312}" srcOrd="1" destOrd="0" presId="urn:microsoft.com/office/officeart/2005/8/layout/hierarchy1"/>
    <dgm:cxn modelId="{96126497-2B36-4AE8-82D9-190C15E1E576}" type="presParOf" srcId="{35D0CAE4-C6B2-4121-A17B-D9F6C6E240A8}" destId="{BB0969F7-5818-4443-8772-A8F6CA4133C2}" srcOrd="2" destOrd="0" presId="urn:microsoft.com/office/officeart/2005/8/layout/hierarchy1"/>
    <dgm:cxn modelId="{9AB1E6B0-0080-41BB-B11B-83DD83D7B769}" type="presParOf" srcId="{35D0CAE4-C6B2-4121-A17B-D9F6C6E240A8}" destId="{C9505E83-CFF7-417B-A34F-39356856C298}" srcOrd="3" destOrd="0" presId="urn:microsoft.com/office/officeart/2005/8/layout/hierarchy1"/>
    <dgm:cxn modelId="{B4E9E01A-D747-413D-9C69-886F48DA92A4}" type="presParOf" srcId="{C9505E83-CFF7-417B-A34F-39356856C298}" destId="{5036FA00-22DC-4CD2-A9FC-F3647C55D7C8}" srcOrd="0" destOrd="0" presId="urn:microsoft.com/office/officeart/2005/8/layout/hierarchy1"/>
    <dgm:cxn modelId="{483056F0-7B81-4167-8A60-5CFA8EAE294B}" type="presParOf" srcId="{5036FA00-22DC-4CD2-A9FC-F3647C55D7C8}" destId="{5A2C5628-B685-4250-A3DD-D3E7FDFB7D31}" srcOrd="0" destOrd="0" presId="urn:microsoft.com/office/officeart/2005/8/layout/hierarchy1"/>
    <dgm:cxn modelId="{3B1D8831-3A48-4999-8691-692F9C51AB30}" type="presParOf" srcId="{5036FA00-22DC-4CD2-A9FC-F3647C55D7C8}" destId="{3F5DC0EC-5148-4C22-B6C0-D784E90D800C}" srcOrd="1" destOrd="0" presId="urn:microsoft.com/office/officeart/2005/8/layout/hierarchy1"/>
    <dgm:cxn modelId="{D0B712BE-8D16-401C-B716-BBDBB9BA3097}" type="presParOf" srcId="{C9505E83-CFF7-417B-A34F-39356856C298}" destId="{2F42BFAE-78D0-4031-AFF8-B9D1542B9BA1}" srcOrd="1" destOrd="0" presId="urn:microsoft.com/office/officeart/2005/8/layout/hierarchy1"/>
    <dgm:cxn modelId="{80B00930-5CBA-46E2-9586-BB519EEA2601}" type="presParOf" srcId="{2F42BFAE-78D0-4031-AFF8-B9D1542B9BA1}" destId="{B1ADAAF8-2FD0-4569-820D-A48F0E9E6ADC}" srcOrd="0" destOrd="0" presId="urn:microsoft.com/office/officeart/2005/8/layout/hierarchy1"/>
    <dgm:cxn modelId="{8A2A7CA3-E413-472D-ACF3-9BE2ED9386FE}" type="presParOf" srcId="{2F42BFAE-78D0-4031-AFF8-B9D1542B9BA1}" destId="{99B21158-C78A-4E14-8E3A-8D09C0036F78}" srcOrd="1" destOrd="0" presId="urn:microsoft.com/office/officeart/2005/8/layout/hierarchy1"/>
    <dgm:cxn modelId="{C9E232EF-18DC-4601-9BF5-D42D3F225833}" type="presParOf" srcId="{99B21158-C78A-4E14-8E3A-8D09C0036F78}" destId="{5115615C-0865-429F-A017-6A11A196B8A5}" srcOrd="0" destOrd="0" presId="urn:microsoft.com/office/officeart/2005/8/layout/hierarchy1"/>
    <dgm:cxn modelId="{A995BB07-7ADD-42F8-8660-7DB15FD86F87}" type="presParOf" srcId="{5115615C-0865-429F-A017-6A11A196B8A5}" destId="{006AE737-D13E-4287-8777-8F65BAE1BC82}" srcOrd="0" destOrd="0" presId="urn:microsoft.com/office/officeart/2005/8/layout/hierarchy1"/>
    <dgm:cxn modelId="{51F0542D-533E-448F-A97D-4904CF929135}" type="presParOf" srcId="{5115615C-0865-429F-A017-6A11A196B8A5}" destId="{A4724BBC-40AF-4AEF-A425-B9E0A2F39038}" srcOrd="1" destOrd="0" presId="urn:microsoft.com/office/officeart/2005/8/layout/hierarchy1"/>
    <dgm:cxn modelId="{069A7E89-EF7C-45B1-83A4-B1BC6C082B14}" type="presParOf" srcId="{99B21158-C78A-4E14-8E3A-8D09C0036F78}" destId="{10D33169-87BB-48FE-A31D-3F750AC0DE0B}" srcOrd="1" destOrd="0" presId="urn:microsoft.com/office/officeart/2005/8/layout/hierarchy1"/>
    <dgm:cxn modelId="{59A4A3C0-D698-4ABB-8E60-D561CF98E4D9}" type="presParOf" srcId="{35D0CAE4-C6B2-4121-A17B-D9F6C6E240A8}" destId="{2F874EE8-9B73-4C9D-A2F0-56A15BF29D63}" srcOrd="4" destOrd="0" presId="urn:microsoft.com/office/officeart/2005/8/layout/hierarchy1"/>
    <dgm:cxn modelId="{6DD41AD3-A34D-4005-AE2B-969E7E3C0040}" type="presParOf" srcId="{35D0CAE4-C6B2-4121-A17B-D9F6C6E240A8}" destId="{B1D1D3E6-8A01-496A-821D-0BEC2084F502}" srcOrd="5" destOrd="0" presId="urn:microsoft.com/office/officeart/2005/8/layout/hierarchy1"/>
    <dgm:cxn modelId="{3108371B-C4C9-45D2-BA38-A7DE5632328E}" type="presParOf" srcId="{B1D1D3E6-8A01-496A-821D-0BEC2084F502}" destId="{59111189-6E1B-45B7-A711-DB9723CF26F3}" srcOrd="0" destOrd="0" presId="urn:microsoft.com/office/officeart/2005/8/layout/hierarchy1"/>
    <dgm:cxn modelId="{B45B8C42-1A3D-4658-9FE5-4BB5AE1EB212}" type="presParOf" srcId="{59111189-6E1B-45B7-A711-DB9723CF26F3}" destId="{2F0E943B-8DE7-4363-8706-A10158937989}" srcOrd="0" destOrd="0" presId="urn:microsoft.com/office/officeart/2005/8/layout/hierarchy1"/>
    <dgm:cxn modelId="{E90E4CD6-4A85-449E-B0A1-1A4B31A2F069}" type="presParOf" srcId="{59111189-6E1B-45B7-A711-DB9723CF26F3}" destId="{03C6BB1D-18C1-485A-9FBF-E3BBEF981C9B}" srcOrd="1" destOrd="0" presId="urn:microsoft.com/office/officeart/2005/8/layout/hierarchy1"/>
    <dgm:cxn modelId="{3CBBE84A-54A2-4A85-B871-A37F650394BC}" type="presParOf" srcId="{B1D1D3E6-8A01-496A-821D-0BEC2084F502}" destId="{92F62EA9-374C-48DC-89B6-030DECA189FF}" srcOrd="1" destOrd="0" presId="urn:microsoft.com/office/officeart/2005/8/layout/hierarchy1"/>
    <dgm:cxn modelId="{500CF6F6-674C-40E9-BEBB-6D5BFCD30C9D}" type="presParOf" srcId="{92F62EA9-374C-48DC-89B6-030DECA189FF}" destId="{7A6170B8-E753-4FD7-97A7-5EA353FD1B3A}" srcOrd="0" destOrd="0" presId="urn:microsoft.com/office/officeart/2005/8/layout/hierarchy1"/>
    <dgm:cxn modelId="{26E26F02-3FB4-4E0E-921F-2928A291A1B9}" type="presParOf" srcId="{92F62EA9-374C-48DC-89B6-030DECA189FF}" destId="{EA302F8C-A0F0-4C56-BA63-81ECF0335108}" srcOrd="1" destOrd="0" presId="urn:microsoft.com/office/officeart/2005/8/layout/hierarchy1"/>
    <dgm:cxn modelId="{0ADBFCDD-2D79-4CBE-87F2-233912CC050B}" type="presParOf" srcId="{EA302F8C-A0F0-4C56-BA63-81ECF0335108}" destId="{72B0DD81-DA07-4EA8-9650-A2A5A0017142}" srcOrd="0" destOrd="0" presId="urn:microsoft.com/office/officeart/2005/8/layout/hierarchy1"/>
    <dgm:cxn modelId="{A871E8BB-1D59-4C41-9D63-385CB312E353}" type="presParOf" srcId="{72B0DD81-DA07-4EA8-9650-A2A5A0017142}" destId="{6BAAA61F-B402-483F-A77B-5B2CB5849FC2}" srcOrd="0" destOrd="0" presId="urn:microsoft.com/office/officeart/2005/8/layout/hierarchy1"/>
    <dgm:cxn modelId="{700C94D3-FBEB-4979-89CB-2A79CF0B2A80}" type="presParOf" srcId="{72B0DD81-DA07-4EA8-9650-A2A5A0017142}" destId="{0037DB57-C651-49C7-8C8B-8C6A7C8C05F1}" srcOrd="1" destOrd="0" presId="urn:microsoft.com/office/officeart/2005/8/layout/hierarchy1"/>
    <dgm:cxn modelId="{6031A1BA-D180-495B-8C60-E507561B8D28}" type="presParOf" srcId="{EA302F8C-A0F0-4C56-BA63-81ECF0335108}" destId="{9CE01157-B0D2-46DC-8BFB-FD2423DC8E7E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6170B8-E753-4FD7-97A7-5EA353FD1B3A}">
      <dsp:nvSpPr>
        <dsp:cNvPr id="0" name=""/>
        <dsp:cNvSpPr/>
      </dsp:nvSpPr>
      <dsp:spPr>
        <a:xfrm>
          <a:off x="5456122" y="3082217"/>
          <a:ext cx="91440" cy="543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436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74EE8-9B73-4C9D-A2F0-56A15BF29D63}">
      <dsp:nvSpPr>
        <dsp:cNvPr id="0" name=""/>
        <dsp:cNvSpPr/>
      </dsp:nvSpPr>
      <dsp:spPr>
        <a:xfrm>
          <a:off x="3218058" y="1352251"/>
          <a:ext cx="2283783" cy="54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36"/>
              </a:lnTo>
              <a:lnTo>
                <a:pt x="2283783" y="370336"/>
              </a:lnTo>
              <a:lnTo>
                <a:pt x="2283783" y="543436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DAAF8-2FD0-4569-820D-A48F0E9E6ADC}">
      <dsp:nvSpPr>
        <dsp:cNvPr id="0" name=""/>
        <dsp:cNvSpPr/>
      </dsp:nvSpPr>
      <dsp:spPr>
        <a:xfrm>
          <a:off x="3172338" y="3082217"/>
          <a:ext cx="91440" cy="543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436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969F7-5818-4443-8772-A8F6CA4133C2}">
      <dsp:nvSpPr>
        <dsp:cNvPr id="0" name=""/>
        <dsp:cNvSpPr/>
      </dsp:nvSpPr>
      <dsp:spPr>
        <a:xfrm>
          <a:off x="3172338" y="1352251"/>
          <a:ext cx="91440" cy="543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436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C7A00-FF2D-48EE-8E52-D34B22E92D56}">
      <dsp:nvSpPr>
        <dsp:cNvPr id="0" name=""/>
        <dsp:cNvSpPr/>
      </dsp:nvSpPr>
      <dsp:spPr>
        <a:xfrm>
          <a:off x="888555" y="3082217"/>
          <a:ext cx="91440" cy="543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436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1E0C6-6E59-4680-8D14-0572091A25C0}">
      <dsp:nvSpPr>
        <dsp:cNvPr id="0" name=""/>
        <dsp:cNvSpPr/>
      </dsp:nvSpPr>
      <dsp:spPr>
        <a:xfrm>
          <a:off x="934275" y="1352251"/>
          <a:ext cx="2283783" cy="543436"/>
        </a:xfrm>
        <a:custGeom>
          <a:avLst/>
          <a:gdLst/>
          <a:ahLst/>
          <a:cxnLst/>
          <a:rect l="0" t="0" r="0" b="0"/>
          <a:pathLst>
            <a:path>
              <a:moveTo>
                <a:pt x="2283783" y="0"/>
              </a:moveTo>
              <a:lnTo>
                <a:pt x="2283783" y="370336"/>
              </a:lnTo>
              <a:lnTo>
                <a:pt x="0" y="370336"/>
              </a:lnTo>
              <a:lnTo>
                <a:pt x="0" y="543436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CE696-0580-46C0-B36D-7FAE09E52CFF}">
      <dsp:nvSpPr>
        <dsp:cNvPr id="0" name=""/>
        <dsp:cNvSpPr/>
      </dsp:nvSpPr>
      <dsp:spPr>
        <a:xfrm>
          <a:off x="2283783" y="165722"/>
          <a:ext cx="1868550" cy="1186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1A84F-B955-4681-A7E5-C70AF71AC514}">
      <dsp:nvSpPr>
        <dsp:cNvPr id="0" name=""/>
        <dsp:cNvSpPr/>
      </dsp:nvSpPr>
      <dsp:spPr>
        <a:xfrm>
          <a:off x="2491400" y="362958"/>
          <a:ext cx="1868550" cy="1186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Сенсрное развитие</a:t>
          </a:r>
        </a:p>
      </dsp:txBody>
      <dsp:txXfrm>
        <a:off x="2491400" y="362958"/>
        <a:ext cx="1868550" cy="1186529"/>
      </dsp:txXfrm>
    </dsp:sp>
    <dsp:sp modelId="{3AAC82E2-53F4-43D0-A1AD-AF5A2388A414}">
      <dsp:nvSpPr>
        <dsp:cNvPr id="0" name=""/>
        <dsp:cNvSpPr/>
      </dsp:nvSpPr>
      <dsp:spPr>
        <a:xfrm>
          <a:off x="0" y="1895688"/>
          <a:ext cx="1868550" cy="11865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BC68F-FAC6-4BB1-A3FB-BC8F418BF612}">
      <dsp:nvSpPr>
        <dsp:cNvPr id="0" name=""/>
        <dsp:cNvSpPr/>
      </dsp:nvSpPr>
      <dsp:spPr>
        <a:xfrm>
          <a:off x="207616" y="2092924"/>
          <a:ext cx="1868550" cy="1186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Умственное воспитание</a:t>
          </a:r>
        </a:p>
      </dsp:txBody>
      <dsp:txXfrm>
        <a:off x="207616" y="2092924"/>
        <a:ext cx="1868550" cy="1186529"/>
      </dsp:txXfrm>
    </dsp:sp>
    <dsp:sp modelId="{5DECF368-D5EA-4AD2-97BE-D846FA1B66CB}">
      <dsp:nvSpPr>
        <dsp:cNvPr id="0" name=""/>
        <dsp:cNvSpPr/>
      </dsp:nvSpPr>
      <dsp:spPr>
        <a:xfrm>
          <a:off x="0" y="3625654"/>
          <a:ext cx="1868550" cy="11865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1CEF7-0059-473F-AFC7-976DA0D19EBD}">
      <dsp:nvSpPr>
        <dsp:cNvPr id="0" name=""/>
        <dsp:cNvSpPr/>
      </dsp:nvSpPr>
      <dsp:spPr>
        <a:xfrm>
          <a:off x="207616" y="3822890"/>
          <a:ext cx="1868550" cy="1186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Цвет, форма, величина, звук, тактильные ощущения</a:t>
          </a:r>
        </a:p>
      </dsp:txBody>
      <dsp:txXfrm>
        <a:off x="207616" y="3822890"/>
        <a:ext cx="1868550" cy="1186529"/>
      </dsp:txXfrm>
    </dsp:sp>
    <dsp:sp modelId="{5A2C5628-B685-4250-A3DD-D3E7FDFB7D31}">
      <dsp:nvSpPr>
        <dsp:cNvPr id="0" name=""/>
        <dsp:cNvSpPr/>
      </dsp:nvSpPr>
      <dsp:spPr>
        <a:xfrm>
          <a:off x="2283783" y="1895688"/>
          <a:ext cx="1868550" cy="11865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DC0EC-5148-4C22-B6C0-D784E90D800C}">
      <dsp:nvSpPr>
        <dsp:cNvPr id="0" name=""/>
        <dsp:cNvSpPr/>
      </dsp:nvSpPr>
      <dsp:spPr>
        <a:xfrm>
          <a:off x="2491400" y="2092924"/>
          <a:ext cx="1868550" cy="1186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Художественно-эстетическое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воспитание</a:t>
          </a:r>
        </a:p>
      </dsp:txBody>
      <dsp:txXfrm>
        <a:off x="2491400" y="2092924"/>
        <a:ext cx="1868550" cy="1186529"/>
      </dsp:txXfrm>
    </dsp:sp>
    <dsp:sp modelId="{006AE737-D13E-4287-8777-8F65BAE1BC82}">
      <dsp:nvSpPr>
        <dsp:cNvPr id="0" name=""/>
        <dsp:cNvSpPr/>
      </dsp:nvSpPr>
      <dsp:spPr>
        <a:xfrm>
          <a:off x="2283783" y="3625654"/>
          <a:ext cx="1868550" cy="11865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24BBC-40AF-4AEF-A425-B9E0A2F39038}">
      <dsp:nvSpPr>
        <dsp:cNvPr id="0" name=""/>
        <dsp:cNvSpPr/>
      </dsp:nvSpPr>
      <dsp:spPr>
        <a:xfrm>
          <a:off x="2491400" y="3822890"/>
          <a:ext cx="1868550" cy="1186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Цвет, форма, величина, тактильные ощущения</a:t>
          </a:r>
        </a:p>
      </dsp:txBody>
      <dsp:txXfrm>
        <a:off x="2491400" y="3822890"/>
        <a:ext cx="1868550" cy="1186529"/>
      </dsp:txXfrm>
    </dsp:sp>
    <dsp:sp modelId="{2F0E943B-8DE7-4363-8706-A10158937989}">
      <dsp:nvSpPr>
        <dsp:cNvPr id="0" name=""/>
        <dsp:cNvSpPr/>
      </dsp:nvSpPr>
      <dsp:spPr>
        <a:xfrm>
          <a:off x="4567567" y="1895688"/>
          <a:ext cx="1868550" cy="11865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6BB1D-18C1-485A-9FBF-E3BBEF981C9B}">
      <dsp:nvSpPr>
        <dsp:cNvPr id="0" name=""/>
        <dsp:cNvSpPr/>
      </dsp:nvSpPr>
      <dsp:spPr>
        <a:xfrm>
          <a:off x="4775183" y="2092924"/>
          <a:ext cx="1868550" cy="1186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Музыкальное воспитание</a:t>
          </a:r>
        </a:p>
      </dsp:txBody>
      <dsp:txXfrm>
        <a:off x="4775183" y="2092924"/>
        <a:ext cx="1868550" cy="1186529"/>
      </dsp:txXfrm>
    </dsp:sp>
    <dsp:sp modelId="{6BAAA61F-B402-483F-A77B-5B2CB5849FC2}">
      <dsp:nvSpPr>
        <dsp:cNvPr id="0" name=""/>
        <dsp:cNvSpPr/>
      </dsp:nvSpPr>
      <dsp:spPr>
        <a:xfrm>
          <a:off x="4567567" y="3625654"/>
          <a:ext cx="1868550" cy="11865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7DB57-C651-49C7-8C8B-8C6A7C8C05F1}">
      <dsp:nvSpPr>
        <dsp:cNvPr id="0" name=""/>
        <dsp:cNvSpPr/>
      </dsp:nvSpPr>
      <dsp:spPr>
        <a:xfrm>
          <a:off x="4775183" y="3822890"/>
          <a:ext cx="1868550" cy="1186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Звук, громко-тихо</a:t>
          </a:r>
        </a:p>
      </dsp:txBody>
      <dsp:txXfrm>
        <a:off x="4775183" y="3822890"/>
        <a:ext cx="1868550" cy="1186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D638E-5FED-4E59-B9B0-AB6F895E6936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E5066-2971-4A65-AA49-1F0A4EE90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F00072-58B3-4C96-8652-0A57293DE24C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FD6FFF-F9AB-4C84-BDE7-4C1AB35DCF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00072-58B3-4C96-8652-0A57293DE24C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D6FFF-F9AB-4C84-BDE7-4C1AB35DCF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FF00072-58B3-4C96-8652-0A57293DE24C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FD6FFF-F9AB-4C84-BDE7-4C1AB35DCF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00072-58B3-4C96-8652-0A57293DE24C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D6FFF-F9AB-4C84-BDE7-4C1AB35DCF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F00072-58B3-4C96-8652-0A57293DE24C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FD6FFF-F9AB-4C84-BDE7-4C1AB35DCF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00072-58B3-4C96-8652-0A57293DE24C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D6FFF-F9AB-4C84-BDE7-4C1AB35DCF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00072-58B3-4C96-8652-0A57293DE24C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D6FFF-F9AB-4C84-BDE7-4C1AB35DCF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00072-58B3-4C96-8652-0A57293DE24C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D6FFF-F9AB-4C84-BDE7-4C1AB35DCF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F00072-58B3-4C96-8652-0A57293DE24C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D6FFF-F9AB-4C84-BDE7-4C1AB35DCF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00072-58B3-4C96-8652-0A57293DE24C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D6FFF-F9AB-4C84-BDE7-4C1AB35DCF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00072-58B3-4C96-8652-0A57293DE24C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D6FFF-F9AB-4C84-BDE7-4C1AB35DCF7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FF00072-58B3-4C96-8652-0A57293DE24C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FD6FFF-F9AB-4C84-BDE7-4C1AB35DCF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heel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20373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«Развитие сенсорных представлений у детей дошкольного возраста»</a:t>
            </a:r>
            <a:br>
              <a:rPr lang="ru-RU" sz="4000" dirty="0" smtClean="0">
                <a:latin typeface="Monotype Corsiva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457200" y="2143116"/>
            <a:ext cx="7239000" cy="4312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обеспечение условий для развития сенсомоторных способностей детей.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Учить детей выполнять простые действия с предметами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Знакомить с цветами спектра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у детей целостного представления о предметах (величине, форме, цвете)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рук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координации движений воспитанников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внимание, сосредоточенность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4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Цвет и форма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7" name="Рисунок 6" descr="IMG_2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429000"/>
            <a:ext cx="1714512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2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500702"/>
            <a:ext cx="1524010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G_25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5500702"/>
            <a:ext cx="1571636" cy="1178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G_239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869526" y="1273954"/>
            <a:ext cx="1619262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IMG_250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86116" y="2857496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39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00034" y="1428736"/>
            <a:ext cx="1428760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72330" y="1428736"/>
            <a:ext cx="1571636" cy="1178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72330" y="3500438"/>
            <a:ext cx="1661951" cy="1246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43636" y="5500702"/>
            <a:ext cx="1590514" cy="1192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Величина и геометрические фигуры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Рисунок 2" descr="IMG_25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2976" y="4143356"/>
            <a:ext cx="349887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669" y="1527569"/>
            <a:ext cx="3392497" cy="254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4" y="1428736"/>
            <a:ext cx="3643338" cy="273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4143356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Развитие речевых и зрительных способностей: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257544" cy="190023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Настольный театр, </a:t>
            </a:r>
          </a:p>
          <a:p>
            <a:pPr>
              <a:buNone/>
            </a:pPr>
            <a:r>
              <a:rPr lang="ru-RU" dirty="0" smtClean="0"/>
              <a:t>куклы – рукавички, </a:t>
            </a:r>
          </a:p>
          <a:p>
            <a:pPr>
              <a:buNone/>
            </a:pPr>
            <a:r>
              <a:rPr lang="ru-RU" dirty="0" smtClean="0"/>
              <a:t>пальчиковый театр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261461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Настольные игры способствующие различению и называнию цвета, величины и формы предмета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4214818"/>
            <a:ext cx="3214710" cy="24110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357562"/>
            <a:ext cx="2500330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Развитие слуха: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28575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Игрушки, издающие различные звуки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Д/и «Угадай, что звучит?», «Угадай, кто позвал?»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Игра на музыкальных инструментах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Прослушивание аудиокассет и </a:t>
            </a:r>
            <a:r>
              <a:rPr lang="en-US" dirty="0" smtClean="0"/>
              <a:t>CD</a:t>
            </a:r>
            <a:r>
              <a:rPr lang="ru-RU" dirty="0" smtClean="0"/>
              <a:t>-дисков: звуки природы, крики домашних животных.</a:t>
            </a:r>
          </a:p>
          <a:p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857628"/>
            <a:ext cx="2667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4643446"/>
            <a:ext cx="2211873" cy="200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Развитие обоняния и осязания: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«Мой любимый запах»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«Узнай запах»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«Сухой бассейн для рук»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«Найди и покажи»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«Чудесный мешочек» 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42048" cy="10001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Развитие мелкой моторики 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и двигательной активности: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392909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Игры с песком, водой, снегом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«Шнуровки»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«Заверни куклу»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Игры с мячами разного размера и качества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Занятия гимнастикой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Подвижные игры:</a:t>
            </a:r>
          </a:p>
          <a:p>
            <a:pPr>
              <a:buFontTx/>
              <a:buChar char="-"/>
            </a:pPr>
            <a:r>
              <a:rPr lang="ru-RU" dirty="0" smtClean="0"/>
              <a:t>с мячом,</a:t>
            </a:r>
          </a:p>
          <a:p>
            <a:pPr>
              <a:buFontTx/>
              <a:buChar char="-"/>
            </a:pPr>
            <a:r>
              <a:rPr lang="ru-RU" dirty="0" smtClean="0"/>
              <a:t>с бегом,</a:t>
            </a:r>
          </a:p>
          <a:p>
            <a:pPr>
              <a:buFontTx/>
              <a:buChar char="-"/>
            </a:pPr>
            <a:r>
              <a:rPr lang="ru-RU" dirty="0" smtClean="0"/>
              <a:t>с прыжками 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214290"/>
          <a:ext cx="6096000" cy="8229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ДИАГНОСТИЧЕСКАЯ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 КАРТА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 РАЗВИТИЯ   СЕНСОРНЫХ   СПОСОБНОСТЕЙ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ДЕТЕЙ   ДОШКОЛЬНОГО   ВОЗРАСТА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71472" y="1000108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МДОУ детский сад комбинированного вида № 10 «Ёлочка» </a:t>
            </a:r>
            <a:r>
              <a:rPr lang="ru-RU" sz="1600" dirty="0" err="1" smtClean="0"/>
              <a:t>_________учебный</a:t>
            </a:r>
            <a:r>
              <a:rPr lang="ru-RU" sz="1600" dirty="0" smtClean="0"/>
              <a:t> год               Воспитатель: Гондалева А.М.</a:t>
            </a:r>
          </a:p>
          <a:p>
            <a:endParaRPr lang="ru-RU" sz="1600" dirty="0" smtClean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4" y="1785926"/>
          <a:ext cx="7786740" cy="4700410"/>
        </p:xfrm>
        <a:graphic>
          <a:graphicData uri="http://schemas.openxmlformats.org/drawingml/2006/table">
            <a:tbl>
              <a:tblPr/>
              <a:tblGrid>
                <a:gridCol w="368422"/>
                <a:gridCol w="1262610"/>
                <a:gridCol w="808982"/>
                <a:gridCol w="381909"/>
                <a:gridCol w="381909"/>
                <a:gridCol w="381909"/>
                <a:gridCol w="381909"/>
                <a:gridCol w="381909"/>
                <a:gridCol w="381909"/>
                <a:gridCol w="381909"/>
                <a:gridCol w="381909"/>
                <a:gridCol w="381909"/>
                <a:gridCol w="381909"/>
                <a:gridCol w="381909"/>
                <a:gridCol w="381909"/>
                <a:gridCol w="381909"/>
                <a:gridCol w="381909"/>
              </a:tblGrid>
              <a:tr h="3106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Фамилия, имя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ребенка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Возраст на 01.09.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Цвет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Величина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Форма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Тактильные ощущения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Звук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Общий балл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Уровень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21.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175"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Итого: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1500166" y="1071546"/>
            <a:ext cx="5786478" cy="3786214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  <a:latin typeface="Monotype Corsiva" pitchFamily="66" charset="0"/>
              </a:rPr>
              <a:t>Спасибо за внимание!</a:t>
            </a:r>
            <a:endParaRPr lang="ru-RU" sz="8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AutoShape 42"/>
          <p:cNvSpPr>
            <a:spLocks noChangeArrowheads="1"/>
          </p:cNvSpPr>
          <p:nvPr/>
        </p:nvSpPr>
        <p:spPr bwMode="auto">
          <a:xfrm>
            <a:off x="3832225" y="3055938"/>
            <a:ext cx="1760538" cy="779462"/>
          </a:xfrm>
          <a:prstGeom prst="wedgeRoundRectCallout">
            <a:avLst>
              <a:gd name="adj1" fmla="val 80759"/>
              <a:gd name="adj2" fmla="val 3338"/>
              <a:gd name="adj3" fmla="val 16667"/>
            </a:avLst>
          </a:prstGeom>
          <a:solidFill>
            <a:srgbClr val="00B050"/>
          </a:soli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Сенсорные эталоны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5143504" y="2357430"/>
            <a:ext cx="1311275" cy="536575"/>
          </a:xfrm>
          <a:prstGeom prst="wedgeRoundRectCallout">
            <a:avLst>
              <a:gd name="adj1" fmla="val -53394"/>
              <a:gd name="adj2" fmla="val 9982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Восприятие цвета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5929322" y="1285860"/>
            <a:ext cx="1625600" cy="536575"/>
          </a:xfrm>
          <a:prstGeom prst="wedgeRoundRectCallout">
            <a:avLst>
              <a:gd name="adj1" fmla="val -73863"/>
              <a:gd name="adj2" fmla="val 149089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Хроматические цвета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>
            <a:off x="949325" y="3835400"/>
            <a:ext cx="1814513" cy="595313"/>
          </a:xfrm>
          <a:prstGeom prst="wedgeRoundRectCallout">
            <a:avLst>
              <a:gd name="adj1" fmla="val 68690"/>
              <a:gd name="adj2" fmla="val -54269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Геометрические фигуры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20638" y="5786455"/>
            <a:ext cx="2105025" cy="928693"/>
          </a:xfrm>
          <a:prstGeom prst="wedgeRoundRectCallout">
            <a:avLst>
              <a:gd name="adj1" fmla="val -8314"/>
              <a:gd name="adj2" fmla="val -10327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Квадрат,  овал, прямоугольник, круг, треугольник, позднее трапеция.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2428875" y="2311400"/>
            <a:ext cx="1117600" cy="363538"/>
          </a:xfrm>
          <a:prstGeom prst="wedgeRoundRectCallout">
            <a:avLst>
              <a:gd name="adj1" fmla="val 82444"/>
              <a:gd name="adj2" fmla="val 2270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Величина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>
            <a:off x="285720" y="214290"/>
            <a:ext cx="1751043" cy="973124"/>
          </a:xfrm>
          <a:prstGeom prst="wedgeRoundRectCallout">
            <a:avLst>
              <a:gd name="adj1" fmla="val -10926"/>
              <a:gd name="adj2" fmla="val 12603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Большой - маленький, самый большой – самый маленький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>
            <a:off x="3428992" y="1285860"/>
            <a:ext cx="1568450" cy="609600"/>
          </a:xfrm>
          <a:prstGeom prst="wedgeRoundRectCallout">
            <a:avLst>
              <a:gd name="adj1" fmla="val 58693"/>
              <a:gd name="adj2" fmla="val 16011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Ахроматические цвета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>
            <a:off x="5214942" y="214290"/>
            <a:ext cx="914400" cy="434975"/>
          </a:xfrm>
          <a:prstGeom prst="wedgeRoundRectCallout">
            <a:avLst>
              <a:gd name="adj1" fmla="val -23563"/>
              <a:gd name="adj2" fmla="val 43594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Оттенки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3786182" y="285728"/>
            <a:ext cx="995363" cy="406400"/>
          </a:xfrm>
          <a:prstGeom prst="wedgeRoundRectCallout">
            <a:avLst>
              <a:gd name="adj1" fmla="val 95021"/>
              <a:gd name="adj2" fmla="val -3467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Светлота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6357951" y="285728"/>
            <a:ext cx="1285884" cy="347663"/>
          </a:xfrm>
          <a:prstGeom prst="wedgeRoundRectCallout">
            <a:avLst>
              <a:gd name="adj1" fmla="val -80947"/>
              <a:gd name="adj2" fmla="val 4915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Насыщенность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7780337" y="214290"/>
            <a:ext cx="1363663" cy="1030288"/>
          </a:xfrm>
          <a:prstGeom prst="wedgeRoundRectCallout">
            <a:avLst>
              <a:gd name="adj1" fmla="val -99233"/>
              <a:gd name="adj2" fmla="val 6365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Тёплые оттенки (от красного до желтого)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7359650" y="1857364"/>
            <a:ext cx="1784350" cy="900112"/>
          </a:xfrm>
          <a:prstGeom prst="wedgeRoundRectCallout">
            <a:avLst>
              <a:gd name="adj1" fmla="val -89902"/>
              <a:gd name="adj2" fmla="val -5298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Холодные оттенки (от зеленого до фиолетового)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371475" y="1955800"/>
            <a:ext cx="1436688" cy="623888"/>
          </a:xfrm>
          <a:prstGeom prst="wedgeRoundRectCallout">
            <a:avLst>
              <a:gd name="adj1" fmla="val 94412"/>
              <a:gd name="adj2" fmla="val 5549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Отношения условных мер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6072198" y="3214686"/>
            <a:ext cx="1285885" cy="728662"/>
          </a:xfrm>
          <a:prstGeom prst="wedgeRoundRectCallout">
            <a:avLst>
              <a:gd name="adj1" fmla="val 69977"/>
              <a:gd name="adj2" fmla="val 40929"/>
              <a:gd name="adj3" fmla="val 16667"/>
            </a:avLst>
          </a:prstGeom>
          <a:solidFill>
            <a:srgbClr val="FFC000"/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Группировка предметов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7643834" y="3143248"/>
            <a:ext cx="1500166" cy="1357322"/>
          </a:xfrm>
          <a:prstGeom prst="wedgeRoundRectCallout">
            <a:avLst>
              <a:gd name="adj1" fmla="val -50792"/>
              <a:gd name="adj2" fmla="val -11708"/>
              <a:gd name="adj3" fmla="val 16667"/>
            </a:avLst>
          </a:prstGeom>
          <a:solidFill>
            <a:srgbClr val="00B0F0"/>
          </a:soli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форме, величине, назначению, назначению, но имеющий одинаковый цвет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142844" y="2959100"/>
            <a:ext cx="1373218" cy="700088"/>
          </a:xfrm>
          <a:prstGeom prst="wedgeRoundRectCallout">
            <a:avLst>
              <a:gd name="adj1" fmla="val 98537"/>
              <a:gd name="adj2" fmla="val 7103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Обследование формы предмета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2281238" y="5465763"/>
            <a:ext cx="1263650" cy="827087"/>
          </a:xfrm>
          <a:prstGeom prst="wedgeRoundRectCallout">
            <a:avLst>
              <a:gd name="adj1" fmla="val -46630"/>
              <a:gd name="adj2" fmla="val -17908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Словесное обозначение форм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1809750" y="1514475"/>
            <a:ext cx="1331913" cy="347663"/>
          </a:xfrm>
          <a:prstGeom prst="wedgeRoundRectCallout">
            <a:avLst>
              <a:gd name="adj1" fmla="val 51007"/>
              <a:gd name="adj2" fmla="val 19343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Глазомер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2285984" y="214290"/>
            <a:ext cx="1363662" cy="922338"/>
          </a:xfrm>
          <a:prstGeom prst="wedgeRoundRectCallout">
            <a:avLst>
              <a:gd name="adj1" fmla="val -38015"/>
              <a:gd name="adj2" fmla="val 8452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Зрительная оценка пропорций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2560638" y="3382963"/>
            <a:ext cx="914400" cy="403225"/>
          </a:xfrm>
          <a:prstGeom prst="wedgeRoundRectCallout">
            <a:avLst>
              <a:gd name="adj1" fmla="val 89514"/>
              <a:gd name="adj2" fmla="val -3406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5594350" y="4198938"/>
            <a:ext cx="638175" cy="400050"/>
          </a:xfrm>
          <a:prstGeom prst="wedgeRoundRectCallout">
            <a:avLst>
              <a:gd name="adj1" fmla="val -81907"/>
              <a:gd name="adj2" fmla="val -15397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3140075" y="4198938"/>
            <a:ext cx="1320800" cy="609600"/>
          </a:xfrm>
          <a:prstGeom prst="wedgeRoundRectCallout">
            <a:avLst>
              <a:gd name="adj1" fmla="val 78556"/>
              <a:gd name="adj2" fmla="val -10260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Тактильные ощущения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6929454" y="5000636"/>
            <a:ext cx="1668462" cy="377825"/>
          </a:xfrm>
          <a:prstGeom prst="wedgeRoundRectCallout">
            <a:avLst>
              <a:gd name="adj1" fmla="val -92022"/>
              <a:gd name="adj2" fmla="val -16949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Звуковысотность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6715140" y="5929330"/>
            <a:ext cx="1539875" cy="403225"/>
          </a:xfrm>
          <a:prstGeom prst="wedgeRoundRectCallout">
            <a:avLst>
              <a:gd name="adj1" fmla="val -110463"/>
              <a:gd name="adj2" fmla="val -36349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Тихо - громко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4221163" y="5465763"/>
            <a:ext cx="1663700" cy="609600"/>
          </a:xfrm>
          <a:prstGeom prst="wedgeRoundRectCallout">
            <a:avLst>
              <a:gd name="adj1" fmla="val -43968"/>
              <a:gd name="adj2" fmla="val -15906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Мягкий, твердый, шершавый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90488" y="4598988"/>
            <a:ext cx="1625600" cy="609600"/>
          </a:xfrm>
          <a:prstGeom prst="wedgeRoundRectCallout">
            <a:avLst>
              <a:gd name="adj1" fmla="val 58866"/>
              <a:gd name="adj2" fmla="val -7520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Плоскостные и объёмные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0" y="-16180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0" y="-5681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85786" y="1071546"/>
          <a:ext cx="6643734" cy="517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8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42048" cy="71438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  <a:tabLst>
                <a:tab pos="2028825" algn="l"/>
              </a:tabLst>
            </a:pPr>
            <a:r>
              <a:rPr lang="ru-RU" sz="2800" dirty="0" smtClean="0">
                <a:latin typeface="Monotype Corsiva" pitchFamily="66" charset="0"/>
              </a:rPr>
              <a:t>Взаимосвязь сенсорного воспитания  с другими видами развития ребенка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238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1294786" y="4634512"/>
            <a:ext cx="2214546" cy="1660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Предметно-развивающая среда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Содержимое 6" descr="IMG_2381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785926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IMG_2383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 rot="5400000">
            <a:off x="2669963" y="1902013"/>
            <a:ext cx="2643207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38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86380" y="1857364"/>
            <a:ext cx="2571767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238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4375545" y="4697025"/>
            <a:ext cx="2143141" cy="1607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лна 6"/>
          <p:cNvSpPr/>
          <p:nvPr/>
        </p:nvSpPr>
        <p:spPr>
          <a:xfrm>
            <a:off x="1571604" y="285728"/>
            <a:ext cx="5929354" cy="1357322"/>
          </a:xfrm>
          <a:prstGeom prst="wave">
            <a:avLst>
              <a:gd name="adj1" fmla="val 12500"/>
              <a:gd name="adj2" fmla="val 18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Развивающая среда в группе </a:t>
            </a:r>
            <a:endParaRPr lang="ru-RU" sz="40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10800000" flipV="1">
            <a:off x="428596" y="3643314"/>
            <a:ext cx="3057540" cy="1714512"/>
          </a:xfrm>
          <a:prstGeom prst="wedgeRoundRectCallout">
            <a:avLst>
              <a:gd name="adj1" fmla="val -62775"/>
              <a:gd name="adj2" fmla="val -17636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– это второй дом для детей, в котором им должно быть уютно и радостно.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714876" y="3357562"/>
            <a:ext cx="3000396" cy="2286016"/>
          </a:xfrm>
          <a:prstGeom prst="wedgeRoundRectCallout">
            <a:avLst>
              <a:gd name="adj1" fmla="val -70304"/>
              <a:gd name="adj2" fmla="val -13133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 – организованные условия  для полноценного разностороннего развития детей, игр, отдыха и занятий.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Сенсомоторный уголок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IMG_238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43504" y="3071810"/>
            <a:ext cx="2226194" cy="1669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38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1241207" y="2687826"/>
            <a:ext cx="2071670" cy="1553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Сенсомоторный уголок используется</a:t>
            </a:r>
            <a:r>
              <a:rPr lang="en-US" sz="28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в воспитательно – образовательном процессе как:</a:t>
            </a:r>
            <a:endParaRPr lang="ru-RU" sz="2800" dirty="0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57200" y="2214554"/>
            <a:ext cx="7239000" cy="4241182"/>
          </a:xfrm>
        </p:spPr>
        <p:txBody>
          <a:bodyPr/>
          <a:lstStyle/>
          <a:p>
            <a:r>
              <a:rPr lang="ru-RU" dirty="0" smtClean="0"/>
              <a:t>На организованных занятиях </a:t>
            </a:r>
            <a:endParaRPr lang="ru-RU" dirty="0"/>
          </a:p>
        </p:txBody>
      </p:sp>
      <p:pic>
        <p:nvPicPr>
          <p:cNvPr id="19" name="Содержимое 18" descr="IMG_249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2714612" y="2857496"/>
            <a:ext cx="4714908" cy="3535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285728"/>
            <a:ext cx="7858180" cy="6170635"/>
          </a:xfrm>
        </p:spPr>
        <p:txBody>
          <a:bodyPr/>
          <a:lstStyle/>
          <a:p>
            <a:r>
              <a:rPr lang="ru-RU" dirty="0" smtClean="0"/>
              <a:t>Так и в самостоятельно – игровой, </a:t>
            </a:r>
          </a:p>
          <a:p>
            <a:pPr>
              <a:buNone/>
            </a:pPr>
            <a:r>
              <a:rPr lang="ru-RU" dirty="0" smtClean="0"/>
              <a:t>поисково – экспериментальной деятельности </a:t>
            </a:r>
            <a:endParaRPr lang="ru-RU" dirty="0"/>
          </a:p>
        </p:txBody>
      </p:sp>
      <p:pic>
        <p:nvPicPr>
          <p:cNvPr id="4" name="Рисунок 3" descr="IMG_23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881301" y="3833815"/>
            <a:ext cx="323852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49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6101964" y="1827598"/>
            <a:ext cx="3190897" cy="2393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39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-95283" y="1809738"/>
            <a:ext cx="304802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5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57422" y="2071678"/>
            <a:ext cx="3643306" cy="273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46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1000108"/>
            <a:ext cx="1524010" cy="114300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246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57422" y="285728"/>
            <a:ext cx="1524011" cy="114300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248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8" y="2857496"/>
            <a:ext cx="1571604" cy="117870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248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00562" y="285728"/>
            <a:ext cx="1524011" cy="114300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248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286512" y="2786058"/>
            <a:ext cx="1500166" cy="112512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248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00034" y="4714884"/>
            <a:ext cx="1714480" cy="128586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G_2487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428992" y="5286388"/>
            <a:ext cx="1714512" cy="128588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G_2488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357950" y="4857760"/>
            <a:ext cx="1643074" cy="123230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MG_2489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286512" y="1142984"/>
            <a:ext cx="1428760" cy="107157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940</TotalTime>
  <Words>505</Words>
  <Application>Microsoft Office PowerPoint</Application>
  <PresentationFormat>Экран (4:3)</PresentationFormat>
  <Paragraphs>139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«Развитие сенсорных представлений у детей дошкольного возраста» </vt:lpstr>
      <vt:lpstr>Слайд 2</vt:lpstr>
      <vt:lpstr>Взаимосвязь сенсорного воспитания  с другими видами развития ребенка</vt:lpstr>
      <vt:lpstr>Предметно-развивающая среда</vt:lpstr>
      <vt:lpstr>Слайд 5</vt:lpstr>
      <vt:lpstr>Сенсомоторный уголок</vt:lpstr>
      <vt:lpstr>Сенсомоторный уголок используется  в воспитательно – образовательном процессе как:</vt:lpstr>
      <vt:lpstr>Слайд 8</vt:lpstr>
      <vt:lpstr>Слайд 9</vt:lpstr>
      <vt:lpstr>Цвет и форма</vt:lpstr>
      <vt:lpstr>Величина и геометрические фигуры</vt:lpstr>
      <vt:lpstr>Развитие речевых и зрительных способностей:</vt:lpstr>
      <vt:lpstr>Развитие слуха:</vt:lpstr>
      <vt:lpstr>Развитие обоняния и осязания:</vt:lpstr>
      <vt:lpstr>Развитие мелкой моторики   и двигательной активности: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SPA</dc:creator>
  <cp:lastModifiedBy>Игорь</cp:lastModifiedBy>
  <cp:revision>104</cp:revision>
  <dcterms:created xsi:type="dcterms:W3CDTF">2010-03-24T16:01:05Z</dcterms:created>
  <dcterms:modified xsi:type="dcterms:W3CDTF">2013-12-23T18:49:47Z</dcterms:modified>
</cp:coreProperties>
</file>