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5" r:id="rId4"/>
    <p:sldId id="266" r:id="rId5"/>
    <p:sldId id="267" r:id="rId6"/>
    <p:sldId id="268" r:id="rId7"/>
    <p:sldId id="256" r:id="rId8"/>
    <p:sldId id="258" r:id="rId9"/>
    <p:sldId id="259" r:id="rId10"/>
    <p:sldId id="260" r:id="rId11"/>
    <p:sldId id="261" r:id="rId12"/>
    <p:sldId id="274" r:id="rId13"/>
    <p:sldId id="279" r:id="rId14"/>
    <p:sldId id="273" r:id="rId15"/>
    <p:sldId id="271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amsung\Downloads\&#1050;&#1086;&#1083;&#1099;&#1073;&#1077;&#1083;&#1100;&#1085;&#1099;&#1077;%20&#1076;&#1083;&#1103;%20&#1076;&#1077;&#1090;&#1077;&#1081;%20-%20&#1050;&#1086;&#1083;&#1099;&#1073;&#1077;&#1083;&#1100;&#1085;&#1072;&#1103;%20(&#1041;&#1088;&#1072;&#1084;&#1089;).mp3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amsung\Downloads\&#1076;&#1077;&#1090;&#1089;&#1082;&#1072;&#1103;%20-%20&#1088;&#1091;&#1084;&#1073;&#1072;.mp3" TargetMode="External"/><Relationship Id="rId6" Type="http://schemas.openxmlformats.org/officeDocument/2006/relationships/image" Target="../media/image40.jpeg"/><Relationship Id="rId5" Type="http://schemas.openxmlformats.org/officeDocument/2006/relationships/image" Target="../media/image37.pn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3.imgsmail.ru/imgpreview?key=http%3A//originalidei.ru/uploads/posts/2012-11/1353056459_bez-vod-zn.jpg&amp;mb=imgdb_preview_162"/>
          <p:cNvPicPr>
            <a:picLocks noChangeAspect="1" noChangeArrowheads="1"/>
          </p:cNvPicPr>
          <p:nvPr/>
        </p:nvPicPr>
        <p:blipFill>
          <a:blip r:embed="rId2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3428992" y="2357430"/>
            <a:ext cx="2269207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 учреждение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детский сад № 2 комбинированного вида</a:t>
            </a:r>
          </a:p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Петродворцового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 г. Санкт-Петербург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85852" y="5719227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                         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Составили: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                               Гайдай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Е.Н.-воспитатель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 высшей кв.категории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                      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Довгий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С.В.-тифлопедагог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высшейкв.категории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       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34076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Презентация  </a:t>
            </a:r>
            <a:r>
              <a:rPr lang="ru-RU" dirty="0" smtClean="0">
                <a:latin typeface="Arial" pitchFamily="34" charset="0"/>
              </a:rPr>
              <a:t>д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ля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детей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к досугу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по теме</a:t>
            </a:r>
            <a:r>
              <a:rPr lang="ru-RU" dirty="0" smtClean="0">
                <a:latin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«Праздник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мам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2-младшая  группа «Кузнечики» (слабовидение)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Направление работы\ЛЕКСИЧЕСКИЕ ТЕМЫ\Животные\безымянный2........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3016"/>
            <a:ext cx="9144000" cy="32849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3284984"/>
            <a:ext cx="136815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3501008"/>
            <a:ext cx="3960440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3645024"/>
            <a:ext cx="288032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F:\Направление работы\ЛЕКСИЧЕСКИЕ ТЕМЫ\Животные\безымянный2........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0"/>
            <a:ext cx="2283180" cy="3600400"/>
          </a:xfrm>
          <a:prstGeom prst="rect">
            <a:avLst/>
          </a:prstGeom>
          <a:noFill/>
        </p:spPr>
      </p:pic>
      <p:pic>
        <p:nvPicPr>
          <p:cNvPr id="9" name="Picture 2" descr="F:\Направление работы\ЛЕКСИЧЕСКИЕ ТЕМЫ\Животные\безымянный2........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3501008"/>
            <a:ext cx="1412032" cy="2151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5578E-6 L -0.15591 -0.293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Направление работы\ЛЕКСИЧЕСКИЕ ТЕМЫ\Животные\безымянный2........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3016"/>
            <a:ext cx="9144000" cy="32849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92080" y="3501008"/>
            <a:ext cx="3851920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284984"/>
            <a:ext cx="720080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2132856"/>
            <a:ext cx="720080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871700" y="2312876"/>
            <a:ext cx="720080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F:\Направление работы\ЛЕКСИЧЕСКИЕ ТЕМЫ\Животные\безымянный2........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260648"/>
            <a:ext cx="2232248" cy="3555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SDC104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3214686"/>
            <a:ext cx="4005088" cy="3003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SDC1048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-270633" y="1842212"/>
            <a:ext cx="5379512" cy="3409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www.supertosty.ru/images/cards/spok_nochi_14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85728"/>
            <a:ext cx="4003378" cy="2394021"/>
          </a:xfrm>
          <a:prstGeom prst="rect">
            <a:avLst/>
          </a:prstGeom>
          <a:noFill/>
        </p:spPr>
      </p:pic>
      <p:pic>
        <p:nvPicPr>
          <p:cNvPr id="8" name="Колыбельные для детей - Колыбельная (Брам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25152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DCIM\101OLYMP\SDC103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948266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:\DCIM\101OLYMP\SDC1053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79772"/>
            <a:ext cx="9396536" cy="6678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детская - румб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2483768" y="6553200"/>
            <a:ext cx="304800" cy="304800"/>
          </a:xfrm>
          <a:prstGeom prst="rect">
            <a:avLst/>
          </a:prstGeom>
        </p:spPr>
      </p:pic>
      <p:pic>
        <p:nvPicPr>
          <p:cNvPr id="5" name="Picture 5" descr="H:\DCIM\101OLYMP\SDC1053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16948"/>
            <a:ext cx="9396536" cy="684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H:\DCIM\101OLYMP\SDC1033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-138046"/>
            <a:ext cx="9324528" cy="6996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:\DCIM\101OLYMP\SDC1054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-134634"/>
            <a:ext cx="9323511" cy="6992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15.radikal.ru/0805/44/0a10910e41b5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74" y="1500174"/>
            <a:ext cx="3379372" cy="45256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2643182"/>
            <a:ext cx="30901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Конкурс 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для мам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«Угадай сказку»</a:t>
            </a:r>
            <a:endParaRPr lang="ru-RU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y-shop.ru/_files/product/2/52/519499.jpg"/>
          <p:cNvPicPr>
            <a:picLocks noChangeAspect="1" noChangeArrowheads="1"/>
          </p:cNvPicPr>
          <p:nvPr/>
        </p:nvPicPr>
        <p:blipFill>
          <a:blip r:embed="rId2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1475656" y="908720"/>
            <a:ext cx="649957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edu.shopping-time.ru/images/screenshots/349447_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908720"/>
            <a:ext cx="7094905" cy="5184576"/>
          </a:xfrm>
          <a:prstGeom prst="rect">
            <a:avLst/>
          </a:prstGeom>
          <a:noFill/>
        </p:spPr>
      </p:pic>
      <p:pic>
        <p:nvPicPr>
          <p:cNvPr id="28678" name="Picture 6" descr="http://go4.imgsmail.ru/imgpreview?key=http%3A//skazles.ru/skazki/img/0009.jpg&amp;mb=imgdb_preview_199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9752" y="260648"/>
            <a:ext cx="4392488" cy="6286255"/>
          </a:xfrm>
          <a:prstGeom prst="rect">
            <a:avLst/>
          </a:prstGeom>
          <a:noFill/>
        </p:spPr>
      </p:pic>
      <p:pic>
        <p:nvPicPr>
          <p:cNvPr id="7" name="Picture 8" descr="http://cp12.nevsepic.com.ua/75/1352558886-0140974-www.nevsepic.com.u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5856" y="188640"/>
            <a:ext cx="5226782" cy="6026442"/>
          </a:xfrm>
          <a:prstGeom prst="rect">
            <a:avLst/>
          </a:prstGeom>
          <a:noFill/>
        </p:spPr>
      </p:pic>
      <p:pic>
        <p:nvPicPr>
          <p:cNvPr id="8" name="Picture 10" descr="http://go3.imgsmail.ru/imgpreview?key=http%3A//wordassociations.ru/image/600x/svg_to_png/lemmling_Simple_cartoon_mouse.png&amp;mb=imgdb_preview_342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276872"/>
            <a:ext cx="2472876" cy="2448272"/>
          </a:xfrm>
          <a:prstGeom prst="rect">
            <a:avLst/>
          </a:prstGeom>
          <a:noFill/>
        </p:spPr>
      </p:pic>
      <p:pic>
        <p:nvPicPr>
          <p:cNvPr id="28686" name="Picture 14" descr="http://img.labirint.ru/images/comments_pic/1015/01labd26b127114210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051720" y="260649"/>
            <a:ext cx="5327524" cy="6097310"/>
          </a:xfrm>
          <a:prstGeom prst="rect">
            <a:avLst/>
          </a:prstGeom>
          <a:noFill/>
        </p:spPr>
      </p:pic>
      <p:pic>
        <p:nvPicPr>
          <p:cNvPr id="28688" name="Picture 16" descr="http://hotab.ru/imajes/doktor/doktor00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71600" y="620688"/>
            <a:ext cx="7315176" cy="5314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ozdravok.ru/cards/prazdniki/kartinka-den-mamy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74" y="1142984"/>
            <a:ext cx="3664998" cy="4315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review (8)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1520" y="476672"/>
            <a:ext cx="4406890" cy="1728192"/>
          </a:xfrm>
          <a:prstGeom prst="rect">
            <a:avLst/>
          </a:prstGeom>
        </p:spPr>
      </p:pic>
      <p:pic>
        <p:nvPicPr>
          <p:cNvPr id="3" name="Рисунок 2" descr="imgpreview (7)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868144" y="3645024"/>
            <a:ext cx="2808312" cy="3024336"/>
          </a:xfrm>
          <a:prstGeom prst="rect">
            <a:avLst/>
          </a:prstGeom>
        </p:spPr>
      </p:pic>
      <p:pic>
        <p:nvPicPr>
          <p:cNvPr id="4" name="Рисунок 3" descr="imgpreview (5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2681536"/>
            <a:ext cx="3362672" cy="4176464"/>
          </a:xfrm>
          <a:prstGeom prst="rect">
            <a:avLst/>
          </a:prstGeom>
        </p:spPr>
      </p:pic>
      <p:pic>
        <p:nvPicPr>
          <p:cNvPr id="5" name="Рисунок 4" descr="imgpreview (6)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36096" y="188640"/>
            <a:ext cx="3427862" cy="3228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kidsmi.ru/wp-content/uploads/2012/11/%D0%B1%D0%BB%D0%BE%D0%BA%D0%B8.jpg"/>
          <p:cNvPicPr>
            <a:picLocks noChangeAspect="1" noChangeArrowheads="1"/>
          </p:cNvPicPr>
          <p:nvPr/>
        </p:nvPicPr>
        <p:blipFill>
          <a:blip r:embed="rId2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1907704" y="144016"/>
            <a:ext cx="6048672" cy="6713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вал 2"/>
          <p:cNvSpPr/>
          <p:nvPr/>
        </p:nvSpPr>
        <p:spPr>
          <a:xfrm>
            <a:off x="3779912" y="443711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211960" y="486916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88024" y="501317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364088" y="486916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24128" y="4365104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0" name="Picture 6" descr="http://miranimashek.com/_ph/30/2/83885867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2780928"/>
            <a:ext cx="965707" cy="1152128"/>
          </a:xfrm>
          <a:prstGeom prst="rect">
            <a:avLst/>
          </a:prstGeom>
          <a:noFill/>
        </p:spPr>
      </p:pic>
      <p:pic>
        <p:nvPicPr>
          <p:cNvPr id="13" name="Picture 6" descr="http://miranimashek.com/_ph/30/2/83885867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104" y="2852936"/>
            <a:ext cx="936104" cy="1080120"/>
          </a:xfrm>
          <a:prstGeom prst="rect">
            <a:avLst/>
          </a:prstGeom>
          <a:noFill/>
        </p:spPr>
      </p:pic>
      <p:pic>
        <p:nvPicPr>
          <p:cNvPr id="21512" name="Picture 8" descr="http://go3.imgsmail.ru/imgpreview?key=http%3A//cmapywka.ru/_ph/12/2/320915008.jpg&amp;mb=imgdb_preview_1349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0"/>
            <a:ext cx="4392488" cy="2321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ama-i-deti.ru/sites/mama-i-deti.ru/files/images/mama-i-deti/111/soroka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098032" y="2537520"/>
            <a:ext cx="4098032" cy="4320480"/>
          </a:xfrm>
          <a:prstGeom prst="rect">
            <a:avLst/>
          </a:prstGeom>
          <a:noFill/>
        </p:spPr>
      </p:pic>
      <p:pic>
        <p:nvPicPr>
          <p:cNvPr id="4" name="Рисунок 3" descr="imgpreview (10)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7544" y="260648"/>
            <a:ext cx="1818440" cy="2963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findfood.ru/attaches/product/molochnie/kurinoe-yaytso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76672"/>
            <a:ext cx="2880320" cy="2880320"/>
          </a:xfrm>
          <a:prstGeom prst="rect">
            <a:avLst/>
          </a:prstGeom>
          <a:noFill/>
        </p:spPr>
      </p:pic>
      <p:pic>
        <p:nvPicPr>
          <p:cNvPr id="24582" name="Picture 6" descr="http://go1.imgsmail.ru/imgpreview?key=http%3A//rice.ua/images/stories/Catalog/Krypa/manka/Left_Mannaya.jpg&amp;mb=imgdb_preview_198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4288" y="188640"/>
            <a:ext cx="1629409" cy="3026046"/>
          </a:xfrm>
          <a:prstGeom prst="rect">
            <a:avLst/>
          </a:prstGeom>
          <a:noFill/>
        </p:spPr>
      </p:pic>
      <p:pic>
        <p:nvPicPr>
          <p:cNvPr id="24584" name="Picture 8" descr="http://go1.imgsmail.ru/imgpreview?key=http%3A//www.1000listnik.ru/uploads/posts/2010-07/1278862347_kapusta.jpg&amp;mb=imgdb_preview_1695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5F2EB"/>
              </a:clrFrom>
              <a:clrTo>
                <a:srgbClr val="F5F2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0"/>
            <a:ext cx="2854603" cy="2664296"/>
          </a:xfrm>
          <a:prstGeom prst="rect">
            <a:avLst/>
          </a:prstGeom>
          <a:noFill/>
        </p:spPr>
      </p:pic>
      <p:pic>
        <p:nvPicPr>
          <p:cNvPr id="24586" name="Picture 10" descr="http://go3.imgsmail.ru/imgpreview?key=http%3A//prokalorijnost.ru/wp-content/uploads/2013/01/sol.jpg&amp;mb=imgdb_preview_1379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88640"/>
            <a:ext cx="3960440" cy="2700511"/>
          </a:xfrm>
          <a:prstGeom prst="rect">
            <a:avLst/>
          </a:prstGeom>
          <a:noFill/>
        </p:spPr>
      </p:pic>
      <p:pic>
        <p:nvPicPr>
          <p:cNvPr id="24588" name="Picture 12" descr="http://www.cookingsecrets.ru/images/glossary/tn_glo_84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EFBF4"/>
              </a:clrFrom>
              <a:clrTo>
                <a:srgbClr val="FEFB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60648"/>
            <a:ext cx="3888432" cy="2736304"/>
          </a:xfrm>
          <a:prstGeom prst="rect">
            <a:avLst/>
          </a:prstGeom>
          <a:noFill/>
        </p:spPr>
      </p:pic>
      <p:pic>
        <p:nvPicPr>
          <p:cNvPr id="10" name="Рисунок 9" descr="imgpreview (12)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23528" y="4221088"/>
            <a:ext cx="2105332" cy="2126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imgpreview (14)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300193" y="4293096"/>
            <a:ext cx="2486650" cy="2261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94" name="Picture 18" descr="http://go2.imgsmail.ru/imgpreview?key=http%3A//s1.afisha-eda.ru/Photos/120131082342-120328162223-p-464-302-fasol.jpg&amp;mb=imgdb_preview_649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6D5D4D"/>
              </a:clrFrom>
              <a:clrTo>
                <a:srgbClr val="6D5D4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0"/>
            <a:ext cx="4214925" cy="2736304"/>
          </a:xfrm>
          <a:prstGeom prst="rect">
            <a:avLst/>
          </a:prstGeom>
          <a:noFill/>
        </p:spPr>
      </p:pic>
      <p:pic>
        <p:nvPicPr>
          <p:cNvPr id="24596" name="Picture 20" descr="http://go3.imgsmail.ru/imgpreview?key=http%3A//shkolazhizni.ru/img/content/i89/89537.jpg&amp;mb=imgdb_preview_1661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-171400"/>
            <a:ext cx="3960440" cy="3358162"/>
          </a:xfrm>
          <a:prstGeom prst="rect">
            <a:avLst/>
          </a:prstGeom>
          <a:noFill/>
        </p:spPr>
      </p:pic>
      <p:pic>
        <p:nvPicPr>
          <p:cNvPr id="16" name="Рисунок 15" descr="imgpreview (16).jpg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-459432"/>
            <a:ext cx="345638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48555E-6 L 0.71458 -0.010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go1.imgsmail.ru/imgpreview?key=http%3A//olesya--emelyanova.narod.ru/stihi/soroka-vorona_06.jpg&amp;mb=imgdb_preview_93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86050" y="928670"/>
            <a:ext cx="4012915" cy="502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artzenter.ru/uploads/posts/2013-02/1360186939_g4frs7fpx6ulugc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1285860"/>
            <a:ext cx="5004843" cy="4237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://artzenter.ru/uploads/posts/2013-02/1360186939_g4frs7fpx6ulugc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8" y="5072074"/>
            <a:ext cx="1214446" cy="447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аправление работы\ЛЕКСИЧЕСКИЕ ТЕМЫ\Животные\безымянный2........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0"/>
            <a:ext cx="6696744" cy="2029316"/>
          </a:xfrm>
          <a:prstGeom prst="rect">
            <a:avLst/>
          </a:prstGeom>
          <a:noFill/>
        </p:spPr>
      </p:pic>
      <p:pic>
        <p:nvPicPr>
          <p:cNvPr id="3" name="Picture 2" descr="F:\Направление работы\ЛЕКСИЧЕСКИЕ ТЕМЫ\Животные\безымянный2........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7021288" y="1772816"/>
            <a:ext cx="6696744" cy="2029316"/>
          </a:xfrm>
          <a:prstGeom prst="rect">
            <a:avLst/>
          </a:prstGeom>
          <a:noFill/>
        </p:spPr>
      </p:pic>
      <p:pic>
        <p:nvPicPr>
          <p:cNvPr id="4" name="Picture 2" descr="F:\Направление работы\ЛЕКСИЧЕСКИЕ ТЕМЫ\Животные\безымянный2........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84568" y="4581128"/>
            <a:ext cx="6696744" cy="2029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104 L -1.76389 -0.015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4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3003 0.01988 L -0.57101 0.00948 " pathEditMode="relative" rAng="0" ptsTypes="AA">
                                      <p:cBhvr>
                                        <p:cTn id="9" dur="5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53 0.0104 L -0.94896 -0.0115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Направление работы\ЛЕКСИЧЕСКИЕ ТЕМЫ\Животные\безымянный2........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1800" y="0"/>
            <a:ext cx="3040865" cy="3573016"/>
          </a:xfrm>
          <a:prstGeom prst="rect">
            <a:avLst/>
          </a:prstGeom>
          <a:noFill/>
        </p:spPr>
      </p:pic>
      <p:pic>
        <p:nvPicPr>
          <p:cNvPr id="3" name="Picture 2" descr="F:\Направление работы\ЛЕКСИЧЕСКИЕ ТЕМЫ\Животные\безымянный2........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3016"/>
            <a:ext cx="9144000" cy="32849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3429000"/>
            <a:ext cx="158417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3573016"/>
            <a:ext cx="1296144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F:\Направление работы\ЛЕКСИЧЕСКИЕ ТЕМЫ\Животные\безымянный2........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3717032"/>
            <a:ext cx="1296144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716016" y="3501008"/>
            <a:ext cx="1728192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F:\Направление работы\ЛЕКСИЧЕСКИЕ ТЕМЫ\Животные\безымянный2........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3016"/>
            <a:ext cx="9144000" cy="32849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32040" y="3789040"/>
            <a:ext cx="1656184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3501008"/>
            <a:ext cx="1656184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3717032"/>
            <a:ext cx="165618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F:\Направление работы\ЛЕКСИЧЕСКИЕ ТЕМЫ\Животные\безымянный2........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284984"/>
            <a:ext cx="1085403" cy="230425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47664" y="3356992"/>
            <a:ext cx="14401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F:\Направление работы\ЛЕКСИЧЕСКИЕ ТЕМЫ\Животные\безымянный2........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5816" y="0"/>
            <a:ext cx="2232248" cy="3688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942E-6 L 0.00365 -0.2937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50</Words>
  <Application>Microsoft Office PowerPoint</Application>
  <PresentationFormat>Экран (4:3)</PresentationFormat>
  <Paragraphs>12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Sad</cp:lastModifiedBy>
  <cp:revision>40</cp:revision>
  <dcterms:created xsi:type="dcterms:W3CDTF">2013-11-20T17:28:50Z</dcterms:created>
  <dcterms:modified xsi:type="dcterms:W3CDTF">2013-12-24T12:20:19Z</dcterms:modified>
</cp:coreProperties>
</file>