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543E0-6606-4A2A-9A43-0E92418C0A23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6A413-FFB2-4326-B45D-8B2A3BEF8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5FDB-5BC4-4F49-97AD-9B9E728D701A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00691-C4DC-45C7-8FCF-E74FFA66C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DB63-7F46-41A0-926A-7DBA9E2957A6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A712-DA4D-4A69-9F2C-09F787AAE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1D99A-B0FE-4F8D-871D-D6076CB46FAD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672D-1E1C-4D0A-81E0-742361575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A0B1-D316-466D-B9F1-1612BAFA334B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5E86-49CB-495F-AD57-483035941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AD70B-3F3E-471D-A655-9B4518AC1177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57CE6-4CE1-4F20-BB5E-2015B2AF8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34663-5FD0-4FAC-9EAE-A623E3DB8371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9412-2D58-43A2-B23A-60DF611CB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0EE8-3CF5-42F5-8890-9FBC198ABDB2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7C8A-2169-47C3-9FAA-111FB3009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80B43-65E4-4D68-83F7-2C52CFD23E36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0796D-33BA-49F8-B7CD-8E33AF7ED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9B45-A02C-45DE-ACEF-53F8D0B12E22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EAC4-AA78-4633-83C0-56F5BD7E6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FB4F-B0D1-43E2-A684-095B7F7B029B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0B93-C2CF-418E-92E8-D4EEDD6D3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48282E-66F1-4135-932F-B3FC28C8E1E5}" type="datetimeFigureOut">
              <a:rPr lang="ru-RU"/>
              <a:pPr>
                <a:defRPr/>
              </a:pPr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CD1C40-7E42-4866-B6BA-54CF2EA1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863600"/>
          </a:xfrm>
        </p:spPr>
        <p:txBody>
          <a:bodyPr/>
          <a:lstStyle/>
          <a:p>
            <a:r>
              <a:rPr lang="ru-RU" sz="5400" smtClean="0">
                <a:latin typeface="Monotype Corsiva" pitchFamily="66" charset="0"/>
              </a:rPr>
              <a:t>Учитель –дефектолог </a:t>
            </a:r>
          </a:p>
        </p:txBody>
      </p:sp>
      <p:sp>
        <p:nvSpPr>
          <p:cNvPr id="133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32363" y="2636838"/>
            <a:ext cx="3311525" cy="4032250"/>
          </a:xfrm>
        </p:spPr>
        <p:txBody>
          <a:bodyPr/>
          <a:lstStyle/>
          <a:p>
            <a:r>
              <a:rPr lang="ru-RU" sz="5400" smtClean="0">
                <a:solidFill>
                  <a:schemeClr val="tx1"/>
                </a:solidFill>
                <a:latin typeface="Monotype Corsiva" pitchFamily="66" charset="0"/>
              </a:rPr>
              <a:t>Кулева Инна Валерьевна</a:t>
            </a:r>
            <a:endParaRPr lang="ru-RU" sz="5400" smtClean="0">
              <a:solidFill>
                <a:schemeClr val="tx1"/>
              </a:solidFill>
              <a:latin typeface="Arial" charset="0"/>
            </a:endParaRPr>
          </a:p>
          <a:p>
            <a:endParaRPr lang="ru-RU" sz="2800" smtClean="0">
              <a:solidFill>
                <a:schemeClr val="tx1"/>
              </a:solidFill>
              <a:latin typeface="Monotype Corsiva" pitchFamily="66" charset="0"/>
            </a:endParaRPr>
          </a:p>
          <a:p>
            <a:endParaRPr lang="ru-RU" sz="280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ru-RU" sz="2000" smtClean="0">
                <a:solidFill>
                  <a:schemeClr val="tx1"/>
                </a:solidFill>
                <a:latin typeface="Monotype Corsiva" pitchFamily="66" charset="0"/>
              </a:rPr>
              <a:t>г. Тула</a:t>
            </a:r>
          </a:p>
        </p:txBody>
      </p:sp>
      <p:pic>
        <p:nvPicPr>
          <p:cNvPr id="13315" name="Picture 2" descr="C:\Users\User\Pictures\на мой сайт\File103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92275" y="2565400"/>
            <a:ext cx="2581275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1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9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1331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4400" b="1" smtClean="0">
              <a:latin typeface="Monotype Corsiva" pitchFamily="66" charset="0"/>
            </a:endParaRPr>
          </a:p>
          <a:p>
            <a:pPr algn="ctr">
              <a:buFont typeface="Arial" charset="0"/>
              <a:buNone/>
            </a:pPr>
            <a:endParaRPr lang="ru-RU" sz="4400" b="1" smtClean="0">
              <a:latin typeface="Monotype Corsiva" pitchFamily="66" charset="0"/>
            </a:endParaRPr>
          </a:p>
          <a:p>
            <a:pPr algn="ctr">
              <a:buFont typeface="Arial" charset="0"/>
              <a:buNone/>
            </a:pPr>
            <a:r>
              <a:rPr lang="ru-RU" sz="5400" b="1" smtClean="0">
                <a:latin typeface="Monotype Corsiva" pitchFamily="66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5400" smtClean="0">
                <a:latin typeface="Monotype Corsiva" pitchFamily="66" charset="0"/>
              </a:rPr>
              <a:t>Краткие сведения: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Образование</a:t>
            </a:r>
            <a:r>
              <a:rPr lang="ru-RU" sz="2800" smtClean="0">
                <a:latin typeface="Monotype Corsiva" pitchFamily="66" charset="0"/>
              </a:rPr>
              <a:t> – высшее, Тульский государственный педагогический университет им. Л.Н. Толстого, факультет психологии, 2009 г.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Стаж работы – </a:t>
            </a:r>
            <a:r>
              <a:rPr lang="ru-RU" sz="2800" smtClean="0">
                <a:latin typeface="Monotype Corsiva" pitchFamily="66" charset="0"/>
              </a:rPr>
              <a:t>4 года 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Квалификационная категория – </a:t>
            </a:r>
            <a:r>
              <a:rPr lang="ru-RU" sz="2800" smtClean="0">
                <a:latin typeface="Monotype Corsiva" pitchFamily="66" charset="0"/>
              </a:rPr>
              <a:t>первая .</a:t>
            </a:r>
            <a:endParaRPr lang="ru-RU" sz="2800" b="1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</a:rPr>
              <a:t>Проведение диагностического обследования</a:t>
            </a:r>
          </a:p>
        </p:txBody>
      </p:sp>
      <p:pic>
        <p:nvPicPr>
          <p:cNvPr id="15362" name="Picture 2" descr="C:\Users\User\Pictures\на мой сайт\IMG_358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51500" y="2276475"/>
            <a:ext cx="28797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наташина работа 12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288" y="2276475"/>
            <a:ext cx="2808287" cy="2106613"/>
          </a:xfrm>
          <a:prstGeom prst="rect">
            <a:avLst/>
          </a:prstGeom>
          <a:noFill/>
        </p:spPr>
      </p:pic>
      <p:pic>
        <p:nvPicPr>
          <p:cNvPr id="15365" name="Picture 5" descr="Копия IMG_0889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348038" y="3644900"/>
            <a:ext cx="2192337" cy="292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557338"/>
            <a:ext cx="7772400" cy="1150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Monotype Corsiva" pitchFamily="66" charset="0"/>
              </a:rPr>
              <a:t>Непосредственная образовательная деятельность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16386" name="Picture 2" descr="C:\Users\User\Pictures\на мой сайт\IMG_037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0825" y="4437063"/>
            <a:ext cx="2868613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Копия IMG_086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825" y="2133600"/>
            <a:ext cx="2808288" cy="2105025"/>
          </a:xfrm>
          <a:prstGeom prst="rect">
            <a:avLst/>
          </a:prstGeom>
          <a:noFill/>
        </p:spPr>
      </p:pic>
      <p:pic>
        <p:nvPicPr>
          <p:cNvPr id="16389" name="Picture 5" descr="Копия IMG_087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84888" y="2133600"/>
            <a:ext cx="2808287" cy="2105025"/>
          </a:xfrm>
          <a:prstGeom prst="rect">
            <a:avLst/>
          </a:prstGeom>
          <a:noFill/>
        </p:spPr>
      </p:pic>
      <p:pic>
        <p:nvPicPr>
          <p:cNvPr id="16390" name="Picture 6" descr="IMG_088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635375" y="2997200"/>
            <a:ext cx="1943100" cy="2592388"/>
          </a:xfrm>
          <a:prstGeom prst="rect">
            <a:avLst/>
          </a:prstGeom>
          <a:noFill/>
        </p:spPr>
      </p:pic>
      <p:pic>
        <p:nvPicPr>
          <p:cNvPr id="16392" name="Picture 8" descr="Копия наташина работа 123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084888" y="4508500"/>
            <a:ext cx="2771775" cy="2078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r>
              <a:rPr lang="ru-RU" b="1" smtClean="0">
                <a:latin typeface="Monotype Corsiva" pitchFamily="66" charset="0"/>
              </a:rPr>
              <a:t>Индивидуальная коррекционно-развивающая работа</a:t>
            </a:r>
          </a:p>
        </p:txBody>
      </p:sp>
      <p:pic>
        <p:nvPicPr>
          <p:cNvPr id="17410" name="Picture 2" descr="C:\Users\User\Pictures\на мой сайт\IMG_358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56325" y="2852738"/>
            <a:ext cx="2692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C:\Users\User\Pictures\natashina_rabota_06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288" y="2997200"/>
            <a:ext cx="273685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Копия IMG_088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03575" y="4437063"/>
            <a:ext cx="2879725" cy="215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400" b="1" smtClean="0">
                <a:latin typeface="Monotype Corsiva" pitchFamily="66" charset="0"/>
              </a:rPr>
              <a:t>Участие в праздниках</a:t>
            </a:r>
          </a:p>
        </p:txBody>
      </p:sp>
      <p:pic>
        <p:nvPicPr>
          <p:cNvPr id="19458" name="Picture 2" descr="C:\Users\User\Pictures\на мой сайт\IMG_008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72225" y="4365625"/>
            <a:ext cx="21177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Копия File105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388" y="2205038"/>
            <a:ext cx="2843212" cy="1905000"/>
          </a:xfrm>
          <a:prstGeom prst="rect">
            <a:avLst/>
          </a:prstGeom>
          <a:noFill/>
        </p:spPr>
      </p:pic>
      <p:pic>
        <p:nvPicPr>
          <p:cNvPr id="19462" name="Picture 6" descr="Копия File1055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63938" y="2636838"/>
            <a:ext cx="1993900" cy="2881312"/>
          </a:xfrm>
          <a:prstGeom prst="rect">
            <a:avLst/>
          </a:prstGeom>
          <a:noFill/>
        </p:spPr>
      </p:pic>
      <p:pic>
        <p:nvPicPr>
          <p:cNvPr id="19463" name="Picture 7" descr="Копия IMG_4467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9750" y="4149725"/>
            <a:ext cx="1924050" cy="2565400"/>
          </a:xfrm>
          <a:prstGeom prst="rect">
            <a:avLst/>
          </a:prstGeom>
          <a:noFill/>
        </p:spPr>
      </p:pic>
      <p:pic>
        <p:nvPicPr>
          <p:cNvPr id="19464" name="Picture 8" descr="SAM_4704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011863" y="2276475"/>
            <a:ext cx="2708275" cy="20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94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94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94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9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94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7" descr="C:\Users\User\Pictures\на мой сайт\File10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058025" y="1484313"/>
            <a:ext cx="20859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C:\Users\User\Pictures\на мой сайт\File104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03575" y="2133600"/>
            <a:ext cx="27654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C:\Users\User\Pictures\на мой сайт\File104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348038" y="3789363"/>
            <a:ext cx="201295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C:\Users\User\Pictures\на мой сайт\File104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1557338"/>
            <a:ext cx="20161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Заголовок 1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863600"/>
          </a:xfrm>
        </p:spPr>
        <p:txBody>
          <a:bodyPr/>
          <a:lstStyle/>
          <a:p>
            <a:r>
              <a:rPr lang="ru-RU" b="1" smtClean="0">
                <a:latin typeface="Monotype Corsiva" pitchFamily="66" charset="0"/>
              </a:rPr>
              <a:t>Повышение квалификации</a:t>
            </a:r>
          </a:p>
        </p:txBody>
      </p:sp>
      <p:pic>
        <p:nvPicPr>
          <p:cNvPr id="20486" name="Picture 4" descr="C:\Users\User\Pictures\на мой сайт\File104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084888" y="3644900"/>
            <a:ext cx="2084387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5" descr="C:\Users\User\Pictures\на мой сайт\File1052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55650" y="3716338"/>
            <a:ext cx="20161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C:\Users\User\Pictures\на мой сайт\Изображение 03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4075" y="2205038"/>
            <a:ext cx="2193925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b="1" smtClean="0">
                <a:latin typeface="Monotype Corsiva" pitchFamily="66" charset="0"/>
              </a:rPr>
              <a:t>Участие в конкурсах, семинарах</a:t>
            </a:r>
          </a:p>
        </p:txBody>
      </p:sp>
      <p:pic>
        <p:nvPicPr>
          <p:cNvPr id="21507" name="Picture 2" descr="C:\Users\User\Pictures\на мой сайт\File104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72225" y="2205038"/>
            <a:ext cx="2592388" cy="36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Users\User\Pictures\на мой сайт\untitled-scanned-03_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0825" y="3068638"/>
            <a:ext cx="244792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Копия P1110006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84663" y="3213100"/>
            <a:ext cx="2430462" cy="3240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9600" cy="719137"/>
          </a:xfrm>
        </p:spPr>
        <p:txBody>
          <a:bodyPr/>
          <a:lstStyle/>
          <a:p>
            <a:r>
              <a:rPr lang="ru-RU" b="1" smtClean="0">
                <a:latin typeface="Monotype Corsiva" pitchFamily="66" charset="0"/>
              </a:rPr>
              <a:t>Мои достижения</a:t>
            </a:r>
          </a:p>
        </p:txBody>
      </p:sp>
      <p:pic>
        <p:nvPicPr>
          <p:cNvPr id="22530" name="Picture 2" descr="C:\Users\User\Pictures\на мой сайт\File104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0825" y="1557338"/>
            <a:ext cx="1662113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C:\Users\User\Pictures\на мой сайт\File104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825" y="4076700"/>
            <a:ext cx="16605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C:\Users\User\Pictures\на мой сайт\File104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24075" y="2133600"/>
            <a:ext cx="1655763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C:\Users\User\Pictures\на мой сайт\File104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48263" y="4149725"/>
            <a:ext cx="172402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C:\Users\User\Pictures\на мой сайт\File1048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63938" y="3068638"/>
            <a:ext cx="16779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C:\Users\User\Pictures\на мой сайт\File105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092950" y="1557338"/>
            <a:ext cx="1655763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C:\Users\User\Pictures\на мой сайт\File1051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019925" y="4076700"/>
            <a:ext cx="17875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68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Учитель –дефектолог </vt:lpstr>
      <vt:lpstr>Слайд 2</vt:lpstr>
      <vt:lpstr>Слайд 3</vt:lpstr>
      <vt:lpstr>Непосредственная образовательная деятельность</vt:lpstr>
      <vt:lpstr>Индивидуальная коррекционно-развивающая работа</vt:lpstr>
      <vt:lpstr>Слайд 6</vt:lpstr>
      <vt:lpstr>Повышение квалификации</vt:lpstr>
      <vt:lpstr>Слайд 8</vt:lpstr>
      <vt:lpstr>Мои достижения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–дефектолог </dc:title>
  <dc:creator>User</dc:creator>
  <cp:lastModifiedBy>User</cp:lastModifiedBy>
  <cp:revision>20</cp:revision>
  <dcterms:created xsi:type="dcterms:W3CDTF">2013-12-15T19:51:25Z</dcterms:created>
  <dcterms:modified xsi:type="dcterms:W3CDTF">2013-12-22T18:43:28Z</dcterms:modified>
</cp:coreProperties>
</file>