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6"/>
  </p:notesMasterIdLst>
  <p:sldIdLst>
    <p:sldId id="281" r:id="rId2"/>
    <p:sldId id="280" r:id="rId3"/>
    <p:sldId id="275" r:id="rId4"/>
    <p:sldId id="276" r:id="rId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574" autoAdjust="0"/>
    <p:restoredTop sz="94660"/>
  </p:normalViewPr>
  <p:slideViewPr>
    <p:cSldViewPr>
      <p:cViewPr varScale="1">
        <p:scale>
          <a:sx n="68" d="100"/>
          <a:sy n="68" d="100"/>
        </p:scale>
        <p:origin x="-13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964EE-6053-40A4-8139-342BA03328C2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A06E9-E661-47A7-B467-FED0030634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Выставка кормушек для птиц детям 2 младшей группы №5.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SAM_1685.JPG"/>
          <p:cNvPicPr/>
          <p:nvPr/>
        </p:nvPicPr>
        <p:blipFill>
          <a:blip r:embed="rId3"/>
          <a:srcRect l="16482" t="10707" r="17877"/>
          <a:stretch>
            <a:fillRect/>
          </a:stretch>
        </p:blipFill>
        <p:spPr>
          <a:xfrm>
            <a:off x="3124200" y="1676400"/>
            <a:ext cx="2895600" cy="2952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AM_1686.JPG"/>
          <p:cNvPicPr/>
          <p:nvPr/>
        </p:nvPicPr>
        <p:blipFill>
          <a:blip r:embed="rId4"/>
          <a:srcRect l="8743" t="14149" r="11427" b="9943"/>
          <a:stretch>
            <a:fillRect/>
          </a:stretch>
        </p:blipFill>
        <p:spPr>
          <a:xfrm>
            <a:off x="0" y="3733800"/>
            <a:ext cx="3257550" cy="2950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AM_1687.JPG"/>
          <p:cNvPicPr/>
          <p:nvPr/>
        </p:nvPicPr>
        <p:blipFill>
          <a:blip r:embed="rId5"/>
          <a:srcRect l="28378" t="24092" b="14340"/>
          <a:stretch>
            <a:fillRect/>
          </a:stretch>
        </p:blipFill>
        <p:spPr>
          <a:xfrm>
            <a:off x="5181600" y="4267200"/>
            <a:ext cx="39624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AM_1688.JPG"/>
          <p:cNvPicPr/>
          <p:nvPr/>
        </p:nvPicPr>
        <p:blipFill>
          <a:blip r:embed="rId6" cstate="print"/>
          <a:srcRect t="19885" r="3831"/>
          <a:stretch>
            <a:fillRect/>
          </a:stretch>
        </p:blipFill>
        <p:spPr>
          <a:xfrm>
            <a:off x="228600" y="609600"/>
            <a:ext cx="3200400" cy="2274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AM_1689.JPG"/>
          <p:cNvPicPr/>
          <p:nvPr/>
        </p:nvPicPr>
        <p:blipFill>
          <a:blip r:embed="rId7" cstate="print"/>
          <a:srcRect t="17208" r="12287"/>
          <a:stretch>
            <a:fillRect/>
          </a:stretch>
        </p:blipFill>
        <p:spPr>
          <a:xfrm>
            <a:off x="5926442" y="838200"/>
            <a:ext cx="3217558" cy="2276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Выставка кормушек для птиц детям средней группы №4.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SAM_1690.JPG"/>
          <p:cNvPicPr/>
          <p:nvPr/>
        </p:nvPicPr>
        <p:blipFill>
          <a:blip r:embed="rId3" cstate="print"/>
          <a:srcRect t="8222"/>
          <a:stretch>
            <a:fillRect/>
          </a:stretch>
        </p:blipFill>
        <p:spPr>
          <a:xfrm>
            <a:off x="1447800" y="762000"/>
            <a:ext cx="3156807" cy="2667000"/>
          </a:xfrm>
          <a:prstGeom prst="rect">
            <a:avLst/>
          </a:prstGeom>
        </p:spPr>
      </p:pic>
      <p:pic>
        <p:nvPicPr>
          <p:cNvPr id="5" name="Рисунок 4" descr="SAM_1691.JPG"/>
          <p:cNvPicPr/>
          <p:nvPr/>
        </p:nvPicPr>
        <p:blipFill>
          <a:blip r:embed="rId4" cstate="print"/>
          <a:srcRect t="6883" r="13370"/>
          <a:stretch>
            <a:fillRect/>
          </a:stretch>
        </p:blipFill>
        <p:spPr>
          <a:xfrm>
            <a:off x="381000" y="3810000"/>
            <a:ext cx="3307738" cy="2667000"/>
          </a:xfrm>
          <a:prstGeom prst="rect">
            <a:avLst/>
          </a:prstGeom>
        </p:spPr>
      </p:pic>
      <p:pic>
        <p:nvPicPr>
          <p:cNvPr id="6" name="Рисунок 5" descr="SAM_1693.JPG"/>
          <p:cNvPicPr/>
          <p:nvPr/>
        </p:nvPicPr>
        <p:blipFill>
          <a:blip r:embed="rId5"/>
          <a:srcRect t="30753" r="35219" b="8280"/>
          <a:stretch>
            <a:fillRect/>
          </a:stretch>
        </p:blipFill>
        <p:spPr>
          <a:xfrm>
            <a:off x="5562600" y="685800"/>
            <a:ext cx="2971800" cy="3124199"/>
          </a:xfrm>
          <a:prstGeom prst="rect">
            <a:avLst/>
          </a:prstGeom>
        </p:spPr>
      </p:pic>
      <p:pic>
        <p:nvPicPr>
          <p:cNvPr id="7" name="Рисунок 6" descr="SAM_1692.JPG"/>
          <p:cNvPicPr/>
          <p:nvPr/>
        </p:nvPicPr>
        <p:blipFill>
          <a:blip r:embed="rId6" cstate="print"/>
          <a:srcRect l="4013" t="12046" r="6125"/>
          <a:stretch>
            <a:fillRect/>
          </a:stretch>
        </p:blipFill>
        <p:spPr>
          <a:xfrm>
            <a:off x="4495800" y="4114800"/>
            <a:ext cx="3206799" cy="235267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21</Words>
  <PresentationFormat>Экран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propon</dc:creator>
  <cp:lastModifiedBy>bk-stak@yandex.ru</cp:lastModifiedBy>
  <cp:revision>41</cp:revision>
  <dcterms:created xsi:type="dcterms:W3CDTF">2013-03-18T04:50:30Z</dcterms:created>
  <dcterms:modified xsi:type="dcterms:W3CDTF">2013-03-26T15:28:02Z</dcterms:modified>
</cp:coreProperties>
</file>