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12" r:id="rId3"/>
    <p:sldId id="289" r:id="rId4"/>
    <p:sldId id="290" r:id="rId5"/>
    <p:sldId id="313" r:id="rId6"/>
    <p:sldId id="291" r:id="rId7"/>
    <p:sldId id="316" r:id="rId8"/>
    <p:sldId id="315" r:id="rId9"/>
    <p:sldId id="307" r:id="rId10"/>
    <p:sldId id="31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309" r:id="rId43"/>
    <p:sldId id="303" r:id="rId44"/>
    <p:sldId id="304" r:id="rId45"/>
    <p:sldId id="305" r:id="rId46"/>
    <p:sldId id="311" r:id="rId47"/>
    <p:sldId id="318" r:id="rId48"/>
    <p:sldId id="29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33" autoAdjust="0"/>
    <p:restoredTop sz="94709" autoAdjust="0"/>
  </p:normalViewPr>
  <p:slideViewPr>
    <p:cSldViewPr>
      <p:cViewPr>
        <p:scale>
          <a:sx n="60" d="100"/>
          <a:sy n="60" d="100"/>
        </p:scale>
        <p:origin x="-67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0B28-7856-4655-9929-70ED342CC3E3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2F85-D17E-44FC-B289-41CCE7856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2F85-D17E-44FC-B289-41CCE78566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86;&#1081;%20&#1082;&#1086;&#1084;&#1087;&#1100;&#1102;&#1090;&#1077;&#1088;\&#1056;&#1072;&#1073;&#1086;&#1095;&#1080;&#1081;%20&#1089;&#1090;&#1086;&#1083;\&#1044;&#1083;&#1103;%20&#1089;&#1072;&#1081;&#1090;&#1072;\&#1054;&#1082;&#1088;&#1091;&#1078;&#1072;&#1102;&#1097;&#1080;&#1081;%20&#1084;&#1080;&#1088;%20%203%20&#1082;&#1083;&#1072;&#1089;&#1089;\&#1063;&#1072;&#1089;&#1090;&#1091;&#1096;&#1082;&#1080;%20&#1084;&#1080;&#1085;&#1091;&#1089;&#1086;&#1074;&#1082;&#1072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26" Type="http://schemas.openxmlformats.org/officeDocument/2006/relationships/slide" Target="slide35.xml"/><Relationship Id="rId3" Type="http://schemas.openxmlformats.org/officeDocument/2006/relationships/slide" Target="slide12.xml"/><Relationship Id="rId21" Type="http://schemas.openxmlformats.org/officeDocument/2006/relationships/slide" Target="slide30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5" Type="http://schemas.openxmlformats.org/officeDocument/2006/relationships/slide" Target="slide34.xml"/><Relationship Id="rId33" Type="http://schemas.openxmlformats.org/officeDocument/2006/relationships/slide" Target="slide42.xml"/><Relationship Id="rId2" Type="http://schemas.openxmlformats.org/officeDocument/2006/relationships/image" Target="../media/image22.jpeg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29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24" Type="http://schemas.openxmlformats.org/officeDocument/2006/relationships/slide" Target="slide33.xml"/><Relationship Id="rId32" Type="http://schemas.openxmlformats.org/officeDocument/2006/relationships/slide" Target="slide41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slide" Target="slide19.xml"/><Relationship Id="rId19" Type="http://schemas.openxmlformats.org/officeDocument/2006/relationships/slide" Target="slide28.xml"/><Relationship Id="rId31" Type="http://schemas.openxmlformats.org/officeDocument/2006/relationships/slide" Target="slide40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Relationship Id="rId22" Type="http://schemas.openxmlformats.org/officeDocument/2006/relationships/slide" Target="slide31.xml"/><Relationship Id="rId27" Type="http://schemas.openxmlformats.org/officeDocument/2006/relationships/slide" Target="slide36.xml"/><Relationship Id="rId30" Type="http://schemas.openxmlformats.org/officeDocument/2006/relationships/slide" Target="slide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86;&#1081;%20&#1082;&#1086;&#1084;&#1087;&#1100;&#1102;&#1090;&#1077;&#1088;\&#1056;&#1072;&#1073;&#1086;&#1095;&#1080;&#1081;%20&#1089;&#1090;&#1086;&#1083;\&#1044;&#1083;&#1103;%20&#1089;&#1072;&#1081;&#1090;&#1072;\&#1054;&#1082;&#1088;&#1091;&#1078;&#1072;&#1102;&#1097;&#1080;&#1081;%20&#1084;&#1080;&#1088;%20%203%20&#1082;&#1083;&#1072;&#1089;&#1089;\&#1057;&#1074;&#1077;&#1090;&#1086;&#1092;&#1086;&#1088;.mp3" TargetMode="External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54;&#1082;&#1088;&#1091;&#1078;&#1072;&#1102;&#1097;&#1080;&#1081;%20&#1084;&#1080;&#1088;%20&#1086;&#1090;&#1082;&#1088;&#1099;&#1090;&#1099;&#1081;%20&#1091;&#1088;&#1086;&#1082;\&#1042;&#1080;&#1076;&#1077;&#1086;&#1088;&#1086;&#1083;&#1080;&#1082;&#1080;\&#1043;&#1076;&#1077;%20&#1086;&#1087;&#1072;&#1089;&#1085;&#1086;%20&#1080;&#1075;&#1088;&#1072;&#1090;&#1100;_converted.wmv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86;&#1081;%20&#1082;&#1086;&#1084;&#1087;&#1100;&#1102;&#1090;&#1077;&#1088;\&#1056;&#1072;&#1073;&#1086;&#1095;&#1080;&#1081;%20&#1089;&#1090;&#1086;&#1083;\&#1044;&#1083;&#1103;%20&#1089;&#1072;&#1081;&#1090;&#1072;\&#1054;&#1082;&#1088;&#1091;&#1078;&#1072;&#1102;&#1097;&#1080;&#1081;%20&#1084;&#1080;&#1088;%20%203%20&#1082;&#1083;&#1072;&#1089;&#1089;\&#1045;&#1089;&#1083;&#1080;%20&#1089;%20&#1076;&#1088;&#1091;&#1075;&#1086;&#1084;.mp3" TargetMode="Externa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86;&#1081;%20&#1082;&#1086;&#1084;&#1087;&#1100;&#1102;&#1090;&#1077;&#1088;\&#1056;&#1072;&#1073;&#1086;&#1095;&#1080;&#1081;%20&#1089;&#1090;&#1086;&#1083;\&#1044;&#1083;&#1103;%20&#1089;&#1072;&#1081;&#1090;&#1072;\&#1054;&#1082;&#1088;&#1091;&#1078;&#1072;&#1102;&#1097;&#1080;&#1081;%20&#1084;&#1080;&#1088;%20%203%20&#1082;&#1083;&#1072;&#1089;&#1089;\&#1063;&#1072;&#1089;&#1090;&#1091;&#1096;&#1082;&#1072;%20&#1082;%20&#1091;&#1088;&#1086;&#1082;&#1091;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32656"/>
            <a:ext cx="6143668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«Знатоки дорожного движения. Кодекс безопасности»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 класс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МОУ гимназия г.   Узловая  Тульской области  2011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71546"/>
            <a:ext cx="3463481" cy="467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51920" y="3068960"/>
            <a:ext cx="5292080" cy="27363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Провели Селина Т.А., Чижова И. 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Частушки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Частушки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020272" y="5013176"/>
            <a:ext cx="304800" cy="304800"/>
          </a:xfrm>
          <a:prstGeom prst="rect">
            <a:avLst/>
          </a:prstGeom>
        </p:spPr>
      </p:pic>
      <p:pic>
        <p:nvPicPr>
          <p:cNvPr id="6" name="Частушки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Конкурс «Мозаика»</a:t>
            </a:r>
            <a:endParaRPr lang="ru-RU" dirty="0"/>
          </a:p>
        </p:txBody>
      </p:sp>
      <p:pic>
        <p:nvPicPr>
          <p:cNvPr id="4" name="Содержимое 3" descr="C:\Users\Пользователь\Desktop\28324155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724679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140968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466608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3711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6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rId3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Автомобиль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класс автомобилей, которые сбрасывают груз по прибытию к месту назначения?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Грузовые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автомобили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5122" name="Picture 2" descr="C:\Documents and Settings\Admin\Рабочий стол\рисунки нов\ПДД\2a4f17c819ff4160dafbbe399b9570fc_3137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6393" y="4000504"/>
            <a:ext cx="282894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«Приветствие команд»</a:t>
            </a:r>
            <a:endParaRPr lang="ru-RU" dirty="0"/>
          </a:p>
        </p:txBody>
      </p:sp>
      <p:pic>
        <p:nvPicPr>
          <p:cNvPr id="1026" name="Picture 2" descr="C:\Users\Пользователь\Desktop\Окружающий мир открытый урок\Приложение\Плакаты\bdd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28" t="11528" r="1818" b="2809"/>
          <a:stretch>
            <a:fillRect/>
          </a:stretch>
        </p:blipFill>
        <p:spPr bwMode="auto">
          <a:xfrm>
            <a:off x="1945479" y="1556792"/>
            <a:ext cx="464274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714752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Разминка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из вас в вагоне тесном</a:t>
            </a:r>
            <a:endParaRPr lang="ru-RU" sz="3200" b="1" dirty="0" smtClean="0">
              <a:solidFill>
                <a:srgbClr val="003300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Уступает старшим место</a:t>
            </a:r>
          </a:p>
          <a:p>
            <a:pPr eaLnBrk="0" hangingPunct="0"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из вас идёт на свет, </a:t>
            </a:r>
            <a:endParaRPr lang="ru-RU" sz="3200" b="1" dirty="0" smtClean="0">
              <a:solidFill>
                <a:srgbClr val="003300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Говорящий: «Хода нет!»</a:t>
            </a:r>
            <a:endParaRPr lang="ru-RU" sz="3200" b="1" dirty="0" smtClean="0">
              <a:solidFill>
                <a:srgbClr val="003300"/>
              </a:solidFill>
            </a:endParaRPr>
          </a:p>
          <a:p>
            <a:pPr eaLnBrk="0" hangingPunct="0">
              <a:buNone/>
            </a:pP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758" y="3861048"/>
            <a:ext cx="1981970" cy="2774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ользователь\Desktop\Уступ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772816"/>
            <a:ext cx="2616291" cy="196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из вас идёт вперёд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Только там, где переход?</a:t>
            </a:r>
          </a:p>
          <a:p>
            <a:pPr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из вас, идя домой,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Держит путь по мостовой?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034" y="4698162"/>
            <a:ext cx="4491949" cy="1683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Пользователь\Desktop\Пере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5" y="1772816"/>
            <a:ext cx="2618473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869160"/>
            <a:ext cx="923178" cy="124520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ветофор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8304" y="2276872"/>
            <a:ext cx="1384920" cy="13849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/>
          </a:p>
        </p:txBody>
      </p:sp>
      <p:pic>
        <p:nvPicPr>
          <p:cNvPr id="4099" name="Picture 3" descr="C:\Users\Пользователь\Desktop\88ccaaaa7727a896-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59"/>
            <a:ext cx="9144000" cy="558924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«Азбука дорог»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700808"/>
            <a:ext cx="757022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«Азбука дорог»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00808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«Азбука дорог»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628800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де опасно играть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Окружающий мир открытый урок\Приложение\Плакаты\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Если с друг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1304528" cy="13045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074" name="Picture 2" descr="C:\Users\Пользователь\Desktop\road_traffic_for_children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556" y="0"/>
            <a:ext cx="9158555" cy="69725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Знает кто, что красный свет –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значит – хода нет?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774" y="1556792"/>
            <a:ext cx="1717162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645024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же, правила не зная,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Едет «зайцем» на трамвае?</a:t>
            </a:r>
          </a:p>
        </p:txBody>
      </p:sp>
      <p:pic>
        <p:nvPicPr>
          <p:cNvPr id="7" name="Picture 2" descr="C:\Users\Пользователь\Desktop\Зайц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653136"/>
            <a:ext cx="2675482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на скользкую дорогу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Выбегает в непогоду?</a:t>
            </a:r>
          </a:p>
          <a:p>
            <a:pPr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Кто вперёд летит так скоро,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 не видит светофора?</a:t>
            </a:r>
            <a:endParaRPr lang="ru-RU" sz="3200" b="1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bright="24000" contrast="60000"/>
          </a:blip>
          <a:srcRect/>
          <a:stretch>
            <a:fillRect/>
          </a:stretch>
        </p:blipFill>
        <p:spPr bwMode="auto">
          <a:xfrm>
            <a:off x="6588224" y="1340768"/>
            <a:ext cx="2052550" cy="2282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861048"/>
            <a:ext cx="1584176" cy="2801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Конкурс «Ключевое слово»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8884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234888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260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7824" y="270892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95936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83768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306896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95936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5656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75656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71600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79712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3768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87824" y="342900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79712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3768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78904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95936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499992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87824" y="414908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91880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95936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99992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4048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12160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08104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8376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79712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27984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9872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2392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932040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87824" y="450912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48376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499992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995936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404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6" name="Picture 6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7696" y="1628800"/>
            <a:ext cx="273630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Конкурс «Ключевое слово»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98884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19888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234888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260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3488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7824" y="270892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95936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7089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83768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306896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95936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79712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5656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75656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71600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79712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3768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87824" y="342900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342900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79712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3768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78904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95936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499992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7890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87824" y="414908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91880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95936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99992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4048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08104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40152" y="41490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87824" y="4509120"/>
            <a:ext cx="504056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8376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79712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99992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91880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95936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4048" y="450912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2" name="Содержимое 81" descr="C:\Users\Пользователь\Desktop\8963740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20888"/>
            <a:ext cx="2555776" cy="339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«Музыкальная пауза»</a:t>
            </a:r>
            <a:endParaRPr lang="ru-RU" dirty="0"/>
          </a:p>
        </p:txBody>
      </p:sp>
      <p:pic>
        <p:nvPicPr>
          <p:cNvPr id="4" name="Частушка к уроку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2708920"/>
            <a:ext cx="971029" cy="971029"/>
          </a:xfrm>
          <a:prstGeom prst="rect">
            <a:avLst/>
          </a:prstGeom>
        </p:spPr>
      </p:pic>
      <p:pic>
        <p:nvPicPr>
          <p:cNvPr id="3" name="Picture 2" descr="C:\Users\Пользователь\Desktop\iГармонь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1042</TotalTime>
  <Words>1360</Words>
  <Application>Microsoft Office PowerPoint</Application>
  <PresentationFormat>Экран (4:3)</PresentationFormat>
  <Paragraphs>464</Paragraphs>
  <Slides>48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Обычная</vt:lpstr>
      <vt:lpstr>      интерактивная игра  «Знатоки дорожного движения. Кодекс безопасности» 3 класс </vt:lpstr>
      <vt:lpstr>«Приветствие команд»</vt:lpstr>
      <vt:lpstr> Разминка  «Это я, это я, это все мои друзья»</vt:lpstr>
      <vt:lpstr>«Это я, это я, это все мои друзья»</vt:lpstr>
      <vt:lpstr>«Это я, это я, это все мои друзья»</vt:lpstr>
      <vt:lpstr>«Это я, это я, это все мои друзья»</vt:lpstr>
      <vt:lpstr>Конкурс «Ключевое слово»</vt:lpstr>
      <vt:lpstr>Конкурс «Ключевое слово»</vt:lpstr>
      <vt:lpstr>«Музыкальная пауза»</vt:lpstr>
      <vt:lpstr> Конкурс «Мозаика»</vt:lpstr>
      <vt:lpstr>Интерактивная игра  «Знатоки дорожного движения»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Физкультминутка</vt:lpstr>
      <vt:lpstr>Конкурс «Азбука дорог»</vt:lpstr>
      <vt:lpstr>Конкурс «Азбука дорог»</vt:lpstr>
      <vt:lpstr>Конкурс «Азбука дорог»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игра «Знатоки дорожного движения»</dc:title>
  <cp:lastModifiedBy>мой компьютер</cp:lastModifiedBy>
  <cp:revision>145</cp:revision>
  <dcterms:modified xsi:type="dcterms:W3CDTF">2012-02-07T05:47:37Z</dcterms:modified>
</cp:coreProperties>
</file>