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5023D5-6035-4BD8-AF1B-5C35B9FA3DB8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4963C3-2283-41BE-B6E9-E6597E2EBC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302433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Дерево</a:t>
            </a:r>
            <a:r>
              <a:rPr lang="ru-RU" sz="3600" b="1" i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, трава, цветок и птица</a:t>
            </a:r>
            <a: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600" b="1" i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Не всегда сумеют защититься.</a:t>
            </a:r>
            <a: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600" b="1" i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Если будут уничтожены они,</a:t>
            </a:r>
            <a: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600" b="1" i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На планете мы останемся одни</a:t>
            </a:r>
            <a:r>
              <a:rPr lang="ru-RU" sz="3600" b="1" i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</a:t>
            </a:r>
            <a:br>
              <a:rPr lang="ru-RU" sz="3600" b="1" i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600" b="1" i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                              </a:t>
            </a:r>
            <a:r>
              <a:rPr lang="ru-RU" sz="3600" b="1" i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       </a:t>
            </a:r>
            <a:r>
              <a:rPr lang="ru-RU" sz="3600" b="1" i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Д. </a:t>
            </a:r>
            <a:r>
              <a:rPr lang="ru-RU" sz="3600" b="1" i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Родович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 </a:t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6331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учреждение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 комбинированного вида № 212»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944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Городское методическое объединение инструкторов по физической культуре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экологической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физического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воспитания детей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Филиппова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Галина   Анатольевна</a:t>
            </a:r>
          </a:p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Зима – 2013г.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G:\ГМО Филиппова\SL37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86124"/>
            <a:ext cx="2071702" cy="327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3642051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основ экологической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ДОУ осуществляется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различных формах: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44644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100" dirty="0">
              <a:solidFill>
                <a:srgbClr val="C00000"/>
              </a:solidFill>
            </a:endParaRPr>
          </a:p>
          <a:p>
            <a:pPr lvl="0"/>
            <a:r>
              <a:rPr lang="ru-RU" sz="4100" dirty="0">
                <a:solidFill>
                  <a:schemeClr val="tx1"/>
                </a:solidFill>
              </a:rPr>
              <a:t>Экологические </a:t>
            </a:r>
            <a:r>
              <a:rPr lang="ru-RU" sz="4100" dirty="0" smtClean="0">
                <a:solidFill>
                  <a:schemeClr val="tx1"/>
                </a:solidFill>
              </a:rPr>
              <a:t>занятия</a:t>
            </a:r>
            <a:endParaRPr lang="ru-RU" sz="4100" dirty="0">
              <a:solidFill>
                <a:schemeClr val="tx1"/>
              </a:solidFill>
            </a:endParaRPr>
          </a:p>
          <a:p>
            <a:pPr lvl="0"/>
            <a:r>
              <a:rPr lang="ru-RU" sz="4100" dirty="0">
                <a:solidFill>
                  <a:schemeClr val="tx1"/>
                </a:solidFill>
              </a:rPr>
              <a:t>Целевые </a:t>
            </a:r>
            <a:r>
              <a:rPr lang="ru-RU" sz="4100" dirty="0" smtClean="0">
                <a:solidFill>
                  <a:schemeClr val="tx1"/>
                </a:solidFill>
              </a:rPr>
              <a:t>экскурсии</a:t>
            </a:r>
            <a:endParaRPr lang="ru-RU" sz="4100" dirty="0">
              <a:solidFill>
                <a:schemeClr val="tx1"/>
              </a:solidFill>
            </a:endParaRPr>
          </a:p>
          <a:p>
            <a:pPr lvl="0"/>
            <a:r>
              <a:rPr lang="ru-RU" sz="4100" dirty="0" smtClean="0">
                <a:solidFill>
                  <a:schemeClr val="tx1"/>
                </a:solidFill>
              </a:rPr>
              <a:t>Праздники</a:t>
            </a:r>
            <a:endParaRPr lang="ru-RU" sz="4100" dirty="0">
              <a:solidFill>
                <a:schemeClr val="tx1"/>
              </a:solidFill>
            </a:endParaRPr>
          </a:p>
          <a:p>
            <a:pPr lvl="0"/>
            <a:r>
              <a:rPr lang="ru-RU" sz="4100" dirty="0" smtClean="0">
                <a:solidFill>
                  <a:schemeClr val="tx1"/>
                </a:solidFill>
              </a:rPr>
              <a:t>Дни </a:t>
            </a:r>
            <a:r>
              <a:rPr lang="ru-RU" sz="4100" dirty="0">
                <a:solidFill>
                  <a:schemeClr val="tx1"/>
                </a:solidFill>
              </a:rPr>
              <a:t>здоровья</a:t>
            </a:r>
          </a:p>
          <a:p>
            <a:pPr lvl="0"/>
            <a:r>
              <a:rPr lang="ru-RU" sz="4100" dirty="0">
                <a:solidFill>
                  <a:schemeClr val="tx1"/>
                </a:solidFill>
              </a:rPr>
              <a:t>Интегрированные </a:t>
            </a:r>
            <a:r>
              <a:rPr lang="ru-RU" sz="4100" dirty="0" smtClean="0">
                <a:solidFill>
                  <a:schemeClr val="tx1"/>
                </a:solidFill>
              </a:rPr>
              <a:t>занятия</a:t>
            </a:r>
            <a:endParaRPr lang="ru-RU" sz="4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276062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Направленность </a:t>
            </a:r>
            <a:r>
              <a:rPr lang="ru-RU" b="1" dirty="0"/>
              <a:t>методики: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85860"/>
            <a:ext cx="7408333" cy="5214974"/>
          </a:xfrm>
        </p:spPr>
        <p:txBody>
          <a:bodyPr>
            <a:normAutofit fontScale="32500" lnSpcReduction="20000"/>
          </a:bodyPr>
          <a:lstStyle/>
          <a:p>
            <a:endParaRPr lang="ru-RU" sz="2900" dirty="0" smtClean="0">
              <a:solidFill>
                <a:schemeClr val="tx1"/>
              </a:solidFill>
            </a:endParaRPr>
          </a:p>
          <a:p>
            <a:endParaRPr lang="ru-RU" sz="4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Оздоровительная 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направленность обусловлена: возможностью выбора экологически благоприятных условий проведения интегративных занятий и дней здоровья; воздействием различных постоянно изменяющихся метеорологических факторов, способствующих повышению адаптационных возможностей детского организма; обеспечением тренирующего эффекта занятий и рекомендуемого уровня двигательной активности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направленность заключается в формировании элементарных знаний экологического характера, являющихся исходным условием осознанно-правильного отношения дошкольников к природе; в совершенствовании у детей двигательных умений и навыков, а также в развитии двигательных и познавательных способностей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 направленность состоит в приобщении ребенка к широкому кругу общечеловеческих ценностей познания (приобретение новых природоведческих знаний), преобразования (природной среды и собственно себя), переживания (эстетического характера, возникающих при непосредственном восприятии природных явлений и объектов), а также в формировании интереса к систематическим занятиям физическими упражнениями.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73507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b="1" i="1" dirty="0" smtClean="0">
                <a:solidFill>
                  <a:srgbClr val="0070C0"/>
                </a:solidFill>
              </a:rPr>
              <a:t>Задачи </a:t>
            </a:r>
            <a:r>
              <a:rPr lang="ru-RU" sz="4000" b="1" i="1" dirty="0">
                <a:solidFill>
                  <a:srgbClr val="0070C0"/>
                </a:solidFill>
              </a:rPr>
              <a:t>интегрированных занятий по физической культуре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7905113"/>
              </p:ext>
            </p:extLst>
          </p:nvPr>
        </p:nvGraphicFramePr>
        <p:xfrm>
          <a:off x="214282" y="1643050"/>
          <a:ext cx="8568952" cy="505844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77604"/>
                <a:gridCol w="4391348"/>
              </a:tblGrid>
              <a:tr h="36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</a:rPr>
                        <a:t>Задачи физического воспитания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</a:rPr>
                        <a:t>Задачи экологического воспитания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03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Формирование осознанного отношения к физической активности на основе освоения представлений и знаний о физической культуре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Формирование экологически развитого сознания на основе овладения доступными представлениями и знаниями о природе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44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Повышение уровня физической подготовленности на основе формирования и совершенствования двигательных умений и навыков и развития двигательных качеств и способностей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Формирование практических умений и навыков в природоохранной деятельности на основе усвоения норм и правил экологически обоснованного взаимодействия с окружающим миром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159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Воспитание потребности в физическом совершенствовании на основе формирования интересов и мотивов к занятиям физическими упражнениями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Воспитание гуманного отношения к природе на основе экологически ориентированных личного опыта и эмоциональных переживаний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982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4.Интеграция физической культуры и экологического образования на основе сохранения и укрепления здоровья детей дошкольного возраста.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67840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«Я не боюсь еще и еще раз повторить: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забота о здоровье  - это важнейший труд воспитателя. От жизнерадостности, бодрости  детей зависит их духовная жизнь, мировоззрение, умственное развитие  и  прочность знаний, вера в свои силы».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В.А.Сухомлинский.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76834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350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Дерево, трава, цветок и птица Не всегда сумеют защититься. Если будут уничтожены они, На планете мы останемся одни.                                                        Д. Родович   </vt:lpstr>
      <vt:lpstr>Муниципальное дошкольное учреждение  «Детский сад  комбинированного вида № 212»</vt:lpstr>
      <vt:lpstr>Формирование основ экологической культуры  в условиях ДОУ осуществляется  в различных формах: </vt:lpstr>
      <vt:lpstr> Направленность методики: </vt:lpstr>
      <vt:lpstr>    Задачи интегрированных занятий по физической культуре </vt:lpstr>
      <vt:lpstr>Слайд 6</vt:lpstr>
    </vt:vector>
  </TitlesOfParts>
  <Company>Homme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Дерево, трава, цветок и птица Не всегда сумеют защититься. Если будут уничтожены они, На планете мы останемся одни.                                Д. Родович   </dc:title>
  <dc:creator>Slava</dc:creator>
  <cp:lastModifiedBy>Катерина</cp:lastModifiedBy>
  <cp:revision>13</cp:revision>
  <dcterms:created xsi:type="dcterms:W3CDTF">2013-03-20T15:51:31Z</dcterms:created>
  <dcterms:modified xsi:type="dcterms:W3CDTF">2013-03-26T07:30:53Z</dcterms:modified>
</cp:coreProperties>
</file>