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4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61D1-FA46-4F0E-9C6C-C18BB40224F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836F-C346-43CF-8ADD-C17998A2A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61D1-FA46-4F0E-9C6C-C18BB40224F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836F-C346-43CF-8ADD-C17998A2A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61D1-FA46-4F0E-9C6C-C18BB40224F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836F-C346-43CF-8ADD-C17998A2A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61D1-FA46-4F0E-9C6C-C18BB40224F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836F-C346-43CF-8ADD-C17998A2A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61D1-FA46-4F0E-9C6C-C18BB40224F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836F-C346-43CF-8ADD-C17998A2A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61D1-FA46-4F0E-9C6C-C18BB40224F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836F-C346-43CF-8ADD-C17998A2A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61D1-FA46-4F0E-9C6C-C18BB40224F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836F-C346-43CF-8ADD-C17998A2A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61D1-FA46-4F0E-9C6C-C18BB40224F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836F-C346-43CF-8ADD-C17998A2A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61D1-FA46-4F0E-9C6C-C18BB40224F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836F-C346-43CF-8ADD-C17998A2A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61D1-FA46-4F0E-9C6C-C18BB40224F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836F-C346-43CF-8ADD-C17998A2A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61D1-FA46-4F0E-9C6C-C18BB40224F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836F-C346-43CF-8ADD-C17998A2A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C61D1-FA46-4F0E-9C6C-C18BB40224F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4836F-C346-43CF-8ADD-C17998A2A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.xml"/><Relationship Id="rId7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15140" y="3071810"/>
            <a:ext cx="175022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3071810"/>
            <a:ext cx="2176477" cy="146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00562" y="2857496"/>
            <a:ext cx="2198862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357422" y="2928934"/>
            <a:ext cx="1928826" cy="182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«Какая птичка улетела?»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3143248"/>
            <a:ext cx="175022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2857496"/>
            <a:ext cx="2198862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7224" y="2928934"/>
            <a:ext cx="1928826" cy="182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«Какая птичка улетела?»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57554" y="4929198"/>
            <a:ext cx="2176477" cy="146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3143248"/>
            <a:ext cx="175022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52" y="3071810"/>
            <a:ext cx="2176477" cy="146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57554" y="4714884"/>
            <a:ext cx="2198862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28992" y="3000372"/>
            <a:ext cx="1928826" cy="182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«Какая птичка улетела?»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0430" y="5072074"/>
            <a:ext cx="175022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42976" y="3071810"/>
            <a:ext cx="2176477" cy="146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86446" y="2857496"/>
            <a:ext cx="2198862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57554" y="2928934"/>
            <a:ext cx="1928826" cy="182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«Какая птичка улетела?»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3071810"/>
            <a:ext cx="175022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42976" y="3071810"/>
            <a:ext cx="2176477" cy="146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43306" y="2857496"/>
            <a:ext cx="2198862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28992" y="4714884"/>
            <a:ext cx="1928826" cy="182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«Какая птичка улетела?»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57166"/>
            <a:ext cx="2664000" cy="2089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 l="3744" t="6228" r="4525" b="6582"/>
          <a:stretch>
            <a:fillRect/>
          </a:stretch>
        </p:blipFill>
        <p:spPr bwMode="auto">
          <a:xfrm>
            <a:off x="6286512" y="642918"/>
            <a:ext cx="2664000" cy="2283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2643182"/>
            <a:ext cx="2664000" cy="1789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86512" y="3286124"/>
            <a:ext cx="2664000" cy="2336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00298" y="4572008"/>
            <a:ext cx="3492000" cy="1965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00430" y="714356"/>
            <a:ext cx="2376000" cy="225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14324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Зимующие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птицы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26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«Какая птичка улетела?»</vt:lpstr>
      <vt:lpstr>«Какая птичка улетела?»</vt:lpstr>
      <vt:lpstr>«Какая птичка улетела?»</vt:lpstr>
      <vt:lpstr>«Какая птичка улетела?»</vt:lpstr>
      <vt:lpstr>«Какая птичка улетела?»</vt:lpstr>
      <vt:lpstr>Зимующие  птицы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Valentina</dc:creator>
  <cp:lastModifiedBy>Valentina</cp:lastModifiedBy>
  <cp:revision>24</cp:revision>
  <dcterms:created xsi:type="dcterms:W3CDTF">2012-01-16T15:52:17Z</dcterms:created>
  <dcterms:modified xsi:type="dcterms:W3CDTF">2012-02-04T15:44:06Z</dcterms:modified>
</cp:coreProperties>
</file>