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75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2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E6665-9449-44FD-B536-360866C9BBD9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6A7D-14D1-4FDF-9209-98BBC34C1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F88E-0EB1-4F03-B041-63EC54921B4F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0C66-F37D-4599-BDA6-12B8C71B7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68EB-AF85-4B46-81AE-E7550F51931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84E7-2783-407F-93C9-655F251D0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D0C0-D3FD-4277-8AA7-FAB3234EAF3A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546A-F763-4CD6-9DFE-5B80A766F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69BC-5EB9-46C6-A3B9-4BAF723CF224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1C38-2030-4B98-A39B-6B3C2F6C9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5544-3499-442D-9C71-D0318D855171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0413-7C3A-4AA3-B00C-9B77B5477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88B7-9CB7-4204-AFB7-FC5922E15382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7E6D-B7B4-4EE8-AF05-CBAF2E9A0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61DD-5074-4159-8190-28309B386E26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A42F-0429-40AC-A349-A87209A73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F0AC2-A258-4894-94EA-DC464AD9CFD1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07E5-4FED-4CD0-97C8-60C46ADA5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28CD-3639-4399-8A9B-E7A03E370854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593F-6D08-4E4E-853A-84D8CCC1F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842D-83DE-44C5-AD50-29625DE597B8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8BAD-7F60-4DD6-B88B-7682B564B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2014-1167-43C3-9240-20E83235C240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395F-AC95-469B-BA66-946583EBA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BF8E1E-CF38-46C6-B94D-BC5C10B288A0}" type="datetimeFigureOut">
              <a:rPr lang="ru-RU"/>
              <a:pPr>
                <a:defRPr/>
              </a:pPr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02C1F-8EDB-425D-B1A3-3D324C27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8" name="WordArt 8"/>
          <p:cNvSpPr>
            <a:spLocks noChangeArrowheads="1" noChangeShapeType="1" noTextEdit="1"/>
          </p:cNvSpPr>
          <p:nvPr/>
        </p:nvSpPr>
        <p:spPr bwMode="auto">
          <a:xfrm rot="-526870">
            <a:off x="684213" y="404813"/>
            <a:ext cx="19431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Конкурс</a:t>
            </a:r>
          </a:p>
        </p:txBody>
      </p:sp>
      <p:sp>
        <p:nvSpPr>
          <p:cNvPr id="14339" name="WordArt 10"/>
          <p:cNvSpPr>
            <a:spLocks noChangeArrowheads="1" noChangeShapeType="1" noTextEdit="1"/>
          </p:cNvSpPr>
          <p:nvPr/>
        </p:nvSpPr>
        <p:spPr bwMode="auto">
          <a:xfrm rot="806196">
            <a:off x="4067175" y="765175"/>
            <a:ext cx="46799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"Зимние забавы"</a:t>
            </a:r>
          </a:p>
        </p:txBody>
      </p:sp>
      <p:sp>
        <p:nvSpPr>
          <p:cNvPr id="14340" name="WordArt 15"/>
          <p:cNvSpPr>
            <a:spLocks noChangeArrowheads="1" noChangeShapeType="1" noTextEdit="1"/>
          </p:cNvSpPr>
          <p:nvPr/>
        </p:nvSpPr>
        <p:spPr bwMode="auto">
          <a:xfrm>
            <a:off x="1403350" y="2276475"/>
            <a:ext cx="6264275" cy="935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Муниципальное дошкольное </a:t>
            </a:r>
          </a:p>
        </p:txBody>
      </p:sp>
      <p:sp>
        <p:nvSpPr>
          <p:cNvPr id="14341" name="WordArt 16"/>
          <p:cNvSpPr>
            <a:spLocks noChangeArrowheads="1" noChangeShapeType="1" noTextEdit="1"/>
          </p:cNvSpPr>
          <p:nvPr/>
        </p:nvSpPr>
        <p:spPr bwMode="auto">
          <a:xfrm>
            <a:off x="2627313" y="3429000"/>
            <a:ext cx="3097212" cy="1147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Impact"/>
              </a:rPr>
              <a:t>учреждение</a:t>
            </a:r>
          </a:p>
        </p:txBody>
      </p:sp>
      <p:sp>
        <p:nvSpPr>
          <p:cNvPr id="14342" name="WordArt 17"/>
          <p:cNvSpPr>
            <a:spLocks noChangeArrowheads="1" noChangeShapeType="1" noTextEdit="1"/>
          </p:cNvSpPr>
          <p:nvPr/>
        </p:nvSpPr>
        <p:spPr bwMode="auto">
          <a:xfrm>
            <a:off x="2339975" y="5084763"/>
            <a:ext cx="4033838" cy="1152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детский сад № 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3554" name="Picture 2" descr="G:\115NIKON\DSCN32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844675"/>
            <a:ext cx="7129462" cy="4303713"/>
          </a:xfrm>
          <a:noFill/>
        </p:spPr>
      </p:pic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3816350" cy="835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Горка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10272871_33_bi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3313112" cy="728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Лабиринт</a:t>
            </a:r>
          </a:p>
        </p:txBody>
      </p:sp>
      <p:pic>
        <p:nvPicPr>
          <p:cNvPr id="24579" name="Picture 9" descr="DSC0045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2924175"/>
            <a:ext cx="5499100" cy="3705225"/>
          </a:xfrm>
          <a:noFill/>
        </p:spPr>
      </p:pic>
      <p:pic>
        <p:nvPicPr>
          <p:cNvPr id="24580" name="Picture 2" descr="G:\115NIKON\DSCN32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268413"/>
            <a:ext cx="4681538" cy="3282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5602" name="Picture 3" descr="G:\115NIKON\DSCN32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773238"/>
            <a:ext cx="6264275" cy="4697412"/>
          </a:xfrm>
          <a:noFill/>
        </p:spPr>
      </p:pic>
      <p:sp>
        <p:nvSpPr>
          <p:cNvPr id="25603" name="WordArt 7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464050" cy="1081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Пароход (метание в цель)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6626" name="Picture 2" descr="G:\115NIKON\DSCN32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549275"/>
            <a:ext cx="7705725" cy="5780088"/>
          </a:xfrm>
          <a:noFill/>
        </p:spPr>
      </p:pic>
      <p:sp>
        <p:nvSpPr>
          <p:cNvPr id="26627" name="WordArt 8"/>
          <p:cNvSpPr>
            <a:spLocks noChangeArrowheads="1" noChangeShapeType="1" noTextEdit="1"/>
          </p:cNvSpPr>
          <p:nvPr/>
        </p:nvSpPr>
        <p:spPr bwMode="auto">
          <a:xfrm>
            <a:off x="1042988" y="549275"/>
            <a:ext cx="7345362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Ёжик (рисование палочками на снегу)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7650" name="Picture 2" descr="G:\115NIKON\DSCN32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692150"/>
            <a:ext cx="7561262" cy="5672138"/>
          </a:xfrm>
          <a:noFill/>
        </p:spPr>
      </p:pic>
      <p:sp>
        <p:nvSpPr>
          <p:cNvPr id="27651" name="WordArt 7"/>
          <p:cNvSpPr>
            <a:spLocks noChangeArrowheads="1" noChangeShapeType="1" noTextEdit="1"/>
          </p:cNvSpPr>
          <p:nvPr/>
        </p:nvSpPr>
        <p:spPr bwMode="auto">
          <a:xfrm>
            <a:off x="2843213" y="981075"/>
            <a:ext cx="4537075" cy="835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"Чудо - юдо - рыба- кит"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8674" name="Picture 2" descr="G:\115NIKON\DSCN32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125538"/>
            <a:ext cx="7200900" cy="5400675"/>
          </a:xfrm>
          <a:noFill/>
        </p:spPr>
      </p:pic>
      <p:sp>
        <p:nvSpPr>
          <p:cNvPr id="28675" name="WordArt 4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319587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Кормим птиц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9698" name="Picture 2" descr="G:\115NIKON\DSCN32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1628775"/>
            <a:ext cx="6337300" cy="4754563"/>
          </a:xfrm>
          <a:noFill/>
        </p:spPr>
      </p:pic>
      <p:sp>
        <p:nvSpPr>
          <p:cNvPr id="29699" name="WordArt 4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4103687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Торт "кольцеброс"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0722" name="Picture 2" descr="G:\115NIKON\DSCN32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565400"/>
            <a:ext cx="7272337" cy="3997325"/>
          </a:xfrm>
          <a:noFill/>
        </p:spPr>
      </p:pic>
      <p:sp>
        <p:nvSpPr>
          <p:cNvPr id="30723" name="WordArt 8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2879725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Поезд</a:t>
            </a:r>
          </a:p>
        </p:txBody>
      </p:sp>
      <p:sp>
        <p:nvSpPr>
          <p:cNvPr id="30724" name="WordArt 10"/>
          <p:cNvSpPr>
            <a:spLocks noChangeArrowheads="1" noChangeShapeType="1" noTextEdit="1"/>
          </p:cNvSpPr>
          <p:nvPr/>
        </p:nvSpPr>
        <p:spPr bwMode="auto">
          <a:xfrm>
            <a:off x="1835150" y="1196975"/>
            <a:ext cx="6049963" cy="792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Пройди по поезду - удержи равновесие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10272871_33_bi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6" name="WordArt 8"/>
          <p:cNvSpPr>
            <a:spLocks noChangeArrowheads="1" noChangeShapeType="1" noTextEdit="1"/>
          </p:cNvSpPr>
          <p:nvPr/>
        </p:nvSpPr>
        <p:spPr bwMode="auto">
          <a:xfrm rot="-921964">
            <a:off x="1360488" y="1746250"/>
            <a:ext cx="6624637" cy="2324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3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просмотр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10272871_33_bi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5362" name="Picture 2" descr="G:\115NIKON\DSCN32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 rot="21244189">
            <a:off x="179388" y="1628775"/>
            <a:ext cx="3440112" cy="2549525"/>
          </a:xfrm>
          <a:noFill/>
        </p:spPr>
      </p:pic>
      <p:pic>
        <p:nvPicPr>
          <p:cNvPr id="15363" name="Picture 9" descr="DSC0045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 rot="20485786">
            <a:off x="4332288" y="2197100"/>
            <a:ext cx="3959225" cy="3389313"/>
          </a:xfrm>
          <a:noFill/>
        </p:spPr>
      </p:pic>
      <p:sp>
        <p:nvSpPr>
          <p:cNvPr id="15364" name="WordArt 11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44640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Корабль "Крепость"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6386" name="Picture 2" descr="G:\115NIKON\DSCN32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557338"/>
            <a:ext cx="6481763" cy="4975225"/>
          </a:xfrm>
          <a:noFill/>
        </p:spPr>
      </p:pic>
      <p:sp>
        <p:nvSpPr>
          <p:cNvPr id="16387" name="WordArt 8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840538" cy="8350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Сюжетно - ролева игра "Моряки"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 descr="10272871_33_bi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7410" name="Picture 2" descr="G:\115NIKON\DSCN32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628775"/>
            <a:ext cx="3600450" cy="2700338"/>
          </a:xfrm>
          <a:noFill/>
        </p:spPr>
      </p:pic>
      <p:pic>
        <p:nvPicPr>
          <p:cNvPr id="17411" name="Picture 8" descr="DSC0046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989138"/>
            <a:ext cx="4125913" cy="3095625"/>
          </a:xfrm>
          <a:noFill/>
        </p:spPr>
      </p:pic>
      <p:sp>
        <p:nvSpPr>
          <p:cNvPr id="17412" name="WordArt 9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351837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Осьминог (прыжки с продвижением вперед, ходьба с препятствием)</a:t>
            </a:r>
          </a:p>
        </p:txBody>
      </p:sp>
      <p:sp>
        <p:nvSpPr>
          <p:cNvPr id="17413" name="WordArt 10"/>
          <p:cNvSpPr>
            <a:spLocks noChangeArrowheads="1" noChangeShapeType="1" noTextEdit="1"/>
          </p:cNvSpPr>
          <p:nvPr/>
        </p:nvSpPr>
        <p:spPr bwMode="auto">
          <a:xfrm>
            <a:off x="2339975" y="5516563"/>
            <a:ext cx="6335713" cy="731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"а нука прыгни через ножки осьминожки"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10272871_33_bi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8434" name="Picture 2" descr="G:\115NIKON\DSCN32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916113"/>
            <a:ext cx="3919537" cy="3440112"/>
          </a:xfrm>
          <a:noFill/>
        </p:spPr>
      </p:pic>
      <p:pic>
        <p:nvPicPr>
          <p:cNvPr id="18435" name="Picture 7" descr="DSC00450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2852738"/>
            <a:ext cx="4427538" cy="3321050"/>
          </a:xfrm>
          <a:noFill/>
        </p:spPr>
      </p:pic>
      <p:sp>
        <p:nvSpPr>
          <p:cNvPr id="18436" name="WordArt 8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7561263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орнамент (элемент орнамента дымовской игрушки;</a:t>
            </a:r>
          </a:p>
        </p:txBody>
      </p:sp>
      <p:sp>
        <p:nvSpPr>
          <p:cNvPr id="18437" name="WordArt 9"/>
          <p:cNvSpPr>
            <a:spLocks noChangeArrowheads="1" noChangeShapeType="1" noTextEdit="1"/>
          </p:cNvSpPr>
          <p:nvPr/>
        </p:nvSpPr>
        <p:spPr bwMode="auto">
          <a:xfrm rot="220649">
            <a:off x="1692275" y="1268413"/>
            <a:ext cx="2665413" cy="790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метание в цель)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10272871_33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G:\115NIKON\DSCN32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628775"/>
            <a:ext cx="6337300" cy="4752975"/>
          </a:xfrm>
          <a:noFill/>
        </p:spPr>
      </p:pic>
      <p:sp>
        <p:nvSpPr>
          <p:cNvPr id="19459" name="WordArt 10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424862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Катится, катится колобок, а на встеречу ему медведь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2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482" name="Picture 2" descr="G:\DCIM\101MSDCF\DSC001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1341438"/>
            <a:ext cx="6048375" cy="5283200"/>
          </a:xfrm>
          <a:noFill/>
        </p:spPr>
      </p:pic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484438" y="0"/>
            <a:ext cx="38163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Колобок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1506" name="Picture 2" descr="G:\115NIKON\DSCN32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412875"/>
            <a:ext cx="6408738" cy="4718050"/>
          </a:xfrm>
          <a:noFill/>
        </p:spPr>
      </p:pic>
      <p:sp>
        <p:nvSpPr>
          <p:cNvPr id="21507" name="WordArt 9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311525" cy="728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10272871_33_b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2530" name="Picture 2" descr="G:\115NIKON\DSCN32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989138"/>
            <a:ext cx="6192838" cy="4429125"/>
          </a:xfrm>
          <a:noFill/>
        </p:spPr>
      </p:pic>
      <p:sp>
        <p:nvSpPr>
          <p:cNvPr id="22531" name="WordArt 8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832475" cy="1468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Павлин (метание в цель)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Корабль (Крепость)</dc:title>
  <cp:lastModifiedBy>1</cp:lastModifiedBy>
  <cp:revision>17</cp:revision>
  <dcterms:modified xsi:type="dcterms:W3CDTF">2012-09-11T13:06:04Z</dcterms:modified>
</cp:coreProperties>
</file>