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72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523"/>
    <a:srgbClr val="CC6600"/>
    <a:srgbClr val="CC0099"/>
    <a:srgbClr val="20269C"/>
    <a:srgbClr val="2268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72" autoAdjust="0"/>
    <p:restoredTop sz="94660"/>
  </p:normalViewPr>
  <p:slideViewPr>
    <p:cSldViewPr>
      <p:cViewPr varScale="1">
        <p:scale>
          <a:sx n="100" d="100"/>
          <a:sy n="100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26F2-0626-4EC4-940D-F90B77BF92D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10C3D-EBA0-4C1E-8428-4D1F53BE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0C3D-EBA0-4C1E-8428-4D1F53BEA2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6338F7B-2F8F-4B95-B14A-D5EEEFB8C33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E1EAB5-F4D2-43FB-8167-5206BBA49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984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DD6523"/>
                </a:solidFill>
              </a:rPr>
              <a:t>Проект по </a:t>
            </a:r>
            <a:r>
              <a:rPr lang="ru-RU" dirty="0" err="1" smtClean="0">
                <a:solidFill>
                  <a:srgbClr val="DD6523"/>
                </a:solidFill>
              </a:rPr>
              <a:t>зож</a:t>
            </a:r>
            <a:r>
              <a:rPr lang="ru-RU" dirty="0" smtClean="0">
                <a:solidFill>
                  <a:srgbClr val="DD6523"/>
                </a:solidFill>
              </a:rPr>
              <a:t>: «Секреты здоровья» </a:t>
            </a:r>
            <a:endParaRPr lang="ru-RU" dirty="0">
              <a:solidFill>
                <a:srgbClr val="DD652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41433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Здоровье – главное на свете.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 этом знают даже дети!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but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5802">
            <a:off x="716586" y="3753415"/>
            <a:ext cx="2556131" cy="250032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70829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3929066"/>
            <a:ext cx="3643306" cy="2928934"/>
          </a:xfrm>
        </p:spPr>
      </p:pic>
      <p:pic>
        <p:nvPicPr>
          <p:cNvPr id="5" name="Рисунок 4" descr="1233851727_517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2643206" cy="3266081"/>
          </a:xfrm>
          <a:prstGeom prst="rect">
            <a:avLst/>
          </a:prstGeom>
        </p:spPr>
      </p:pic>
      <p:pic>
        <p:nvPicPr>
          <p:cNvPr id="6" name="Рисунок 5" descr="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57166"/>
            <a:ext cx="2786082" cy="3853013"/>
          </a:xfrm>
          <a:prstGeom prst="rect">
            <a:avLst/>
          </a:prstGeom>
        </p:spPr>
      </p:pic>
      <p:pic>
        <p:nvPicPr>
          <p:cNvPr id="7" name="Рисунок 6" descr="P1010926_zub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86256"/>
            <a:ext cx="3651299" cy="2428892"/>
          </a:xfrm>
          <a:prstGeom prst="rect">
            <a:avLst/>
          </a:prstGeom>
        </p:spPr>
      </p:pic>
      <p:pic>
        <p:nvPicPr>
          <p:cNvPr id="8" name="Рисунок 7" descr="Image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500042"/>
            <a:ext cx="306905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ulia_msk_1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4583936" cy="3286124"/>
          </a:xfrm>
        </p:spPr>
      </p:pic>
      <p:pic>
        <p:nvPicPr>
          <p:cNvPr id="5" name="Рисунок 4" descr="9377329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28" y="0"/>
            <a:ext cx="3143272" cy="3914764"/>
          </a:xfrm>
          <a:prstGeom prst="rect">
            <a:avLst/>
          </a:prstGeom>
        </p:spPr>
      </p:pic>
      <p:pic>
        <p:nvPicPr>
          <p:cNvPr id="6" name="Рисунок 5" descr="schule1619_0873-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3214686"/>
            <a:ext cx="4928289" cy="3481394"/>
          </a:xfrm>
          <a:prstGeom prst="rect">
            <a:avLst/>
          </a:prstGeom>
        </p:spPr>
      </p:pic>
      <p:pic>
        <p:nvPicPr>
          <p:cNvPr id="7" name="Рисунок 6" descr="x_37497756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429000"/>
            <a:ext cx="3209925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92D050"/>
                </a:solidFill>
              </a:rPr>
              <a:t>Правильное питание-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залог здоровья.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7 (8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714752"/>
            <a:ext cx="3286148" cy="2786082"/>
          </a:xfrm>
          <a:prstGeom prst="rect">
            <a:avLst/>
          </a:prstGeom>
        </p:spPr>
      </p:pic>
      <p:pic>
        <p:nvPicPr>
          <p:cNvPr id="6" name="Рисунок 5" descr="437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072074"/>
            <a:ext cx="1928826" cy="150019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CC6600"/>
                </a:solidFill>
              </a:rPr>
              <a:t>От правильного питания зависит здоровье и долголетие человека.  Дети младшего школьного возраста  должны питаться 4-5 раз в день. Есть надо не спеша, хорошо пережевывать пищу. </a:t>
            </a:r>
          </a:p>
          <a:p>
            <a:r>
              <a:rPr lang="ru-RU" sz="2000" dirty="0" smtClean="0">
                <a:solidFill>
                  <a:srgbClr val="CC6600"/>
                </a:solidFill>
              </a:rPr>
              <a:t>      Больше надо есть овощей, фруктов и ягод.    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8" name="Рисунок 7" descr="7 (6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3143272" cy="304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Только здоровый человек по-настоящему радуется жизни.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Одному мудрецу задали вопрос: «Что для человека важнее – богатство или слава?»  Он ответил: «Ни то, ни другое, а здоровье. Здоровый  нищий счастливее больного короля».</a:t>
            </a:r>
          </a:p>
          <a:p>
            <a:r>
              <a:rPr lang="ru-RU" sz="2800" dirty="0" smtClean="0"/>
              <a:t>Прислушайтесь к словам мудреца и твердо запомните, что надежнее всех о своем здоровье можешь позаботиться только ты сам.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6437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rgbClr val="CC0099"/>
                </a:solidFill>
              </a:rPr>
              <a:t>        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CC0099"/>
                </a:solidFill>
              </a:rPr>
              <a:t>Спасибо за внимание!</a:t>
            </a:r>
          </a:p>
        </p:txBody>
      </p:sp>
      <p:pic>
        <p:nvPicPr>
          <p:cNvPr id="4" name="Рисунок 3" descr="but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94285">
            <a:off x="6643702" y="142852"/>
            <a:ext cx="1562100" cy="1285875"/>
          </a:xfrm>
          <a:prstGeom prst="rect">
            <a:avLst/>
          </a:prstGeom>
        </p:spPr>
      </p:pic>
      <p:pic>
        <p:nvPicPr>
          <p:cNvPr id="5" name="Рисунок 4" descr="but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1933">
            <a:off x="1443878" y="4482971"/>
            <a:ext cx="1562100" cy="1285875"/>
          </a:xfrm>
          <a:prstGeom prst="rect">
            <a:avLst/>
          </a:prstGeom>
        </p:spPr>
      </p:pic>
      <p:pic>
        <p:nvPicPr>
          <p:cNvPr id="6" name="Рисунок 5" descr="but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50558">
            <a:off x="857224" y="357166"/>
            <a:ext cx="1857388" cy="1661873"/>
          </a:xfrm>
          <a:prstGeom prst="rect">
            <a:avLst/>
          </a:prstGeom>
        </p:spPr>
      </p:pic>
      <p:pic>
        <p:nvPicPr>
          <p:cNvPr id="7" name="Рисунок 6" descr="but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0163">
            <a:off x="6429388" y="4000504"/>
            <a:ext cx="19050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C6600"/>
                </a:solidFill>
              </a:rPr>
              <a:t>Цель: </a:t>
            </a:r>
            <a:r>
              <a:rPr lang="ru-RU" sz="2400" dirty="0" smtClean="0">
                <a:solidFill>
                  <a:srgbClr val="FFC000"/>
                </a:solidFill>
              </a:rPr>
              <a:t>формирование представления о здоровье как одной из главных ценностей человеческой жизни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6600"/>
                </a:solidFill>
              </a:rPr>
              <a:t>Задачи: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Способствовать формированию потребности здорового образа жизни, ответственного  отношения к своему здоровью.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Выделить компоненты здоровья человека и установить их взаимосвязь.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Формировать привычки выполнения гигиенических требований.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Человек и его здоровье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62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C6600"/>
                </a:solidFill>
              </a:rPr>
              <a:t>      Здоровый человек редко задумывается над тем, что такое здоровье. Кажется, что ты здоров, всегда будешь таким и не стоит об этом беспокоится. Между тем здоровье – одна из ценностей человеческой жизни, источник радости. Все люди должны заботится  о своем здоровье, иметь знания о гигиене и первой медицинской помощи                 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4" name="Рисунок 3" descr="0_4d103_d07e47ce_-1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3092093" cy="207170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              </a:t>
            </a:r>
            <a:r>
              <a:rPr lang="ru-RU" sz="2800" dirty="0" smtClean="0">
                <a:solidFill>
                  <a:srgbClr val="FF0000"/>
                </a:solidFill>
              </a:rPr>
              <a:t>КОМПОНЕНТЫ ЗДОРОВЬЯ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C000"/>
                </a:solidFill>
              </a:rPr>
              <a:t>    </a:t>
            </a:r>
            <a:r>
              <a:rPr lang="ru-RU" sz="2000" dirty="0" smtClean="0">
                <a:solidFill>
                  <a:srgbClr val="FFC000"/>
                </a:solidFill>
              </a:rPr>
              <a:t>Здоровье человека – жизненно важная ценность, оно складывается из многих  взаимосвязанных друг с другом компонентов.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143248"/>
            <a:ext cx="150019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здоровье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286248" y="278605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5429256" y="3071810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29256" y="37861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9256" y="4214818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250529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428992" y="307181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357554" y="371475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428992" y="421481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000760" y="2285992"/>
            <a:ext cx="21431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Закаливание и  оздоровление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3357562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Рациональное питание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4286256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Отказ от вредных привычек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5214950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Положительные эмоции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435769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Выбор одежды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335756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Движения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2357430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Режим дня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43306" y="1714488"/>
            <a:ext cx="21431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Чистота тела и жилища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Чистота-залог здоровья.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Обязательным признаком здоровья является соблюдение в чистоте тела и жилища. Когда вы играете , учите уроки или работаете, вы прикасаетесь  к разным предметам. Ваши руки загрязняются, на них оказываются микробы. Поэтому после любой работы или перед едой нужно обязательно мыть руки с мылом. Большое значение в личной гигиене имеет уход за кожей, волосами, ногтями и зубами.                          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FFFF00"/>
                </a:solidFill>
              </a:rPr>
              <a:t>Запомните правило: дом и человек- друзья.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От чистоты каждого человека зависит чистота нашего общего </a:t>
            </a:r>
            <a:r>
              <a:rPr lang="ru-RU" sz="1600" dirty="0" smtClean="0">
                <a:solidFill>
                  <a:srgbClr val="FFFF00"/>
                </a:solidFill>
              </a:rPr>
              <a:t>дома-планеты </a:t>
            </a:r>
            <a:r>
              <a:rPr lang="ru-RU" sz="1600" dirty="0" smtClean="0">
                <a:solidFill>
                  <a:srgbClr val="FFFF00"/>
                </a:solidFill>
              </a:rPr>
              <a:t>Земля!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hygiene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71810"/>
            <a:ext cx="2357454" cy="2071702"/>
          </a:xfrm>
          <a:prstGeom prst="rect">
            <a:avLst/>
          </a:prstGeom>
        </p:spPr>
      </p:pic>
      <p:pic>
        <p:nvPicPr>
          <p:cNvPr id="8" name="Рисунок 7" descr="hygiene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143248"/>
            <a:ext cx="1357322" cy="2214578"/>
          </a:xfrm>
          <a:prstGeom prst="rect">
            <a:avLst/>
          </a:prstGeom>
        </p:spPr>
      </p:pic>
      <p:pic>
        <p:nvPicPr>
          <p:cNvPr id="9" name="Рисунок 8" descr="hygiene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000372"/>
            <a:ext cx="2500330" cy="207456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</a:t>
            </a:r>
            <a:r>
              <a:rPr lang="ru-RU" dirty="0" smtClean="0">
                <a:solidFill>
                  <a:srgbClr val="CC6600"/>
                </a:solidFill>
              </a:rPr>
              <a:t>Режим дня.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00B050"/>
                </a:solidFill>
              </a:rPr>
              <a:t>Верный помощник здоровья- режим дня. Режим дня помогает хорошо учится, укреплять здоровье. У каждого ученика должен быть составлен свой личный режим дня. Режим дня должен чередовать  учебу с отдыхом, тихие игры с подвижными, прогулки  с  просмотром  телепередач. 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      Если  учащийся не  ходит в группу продленного дня,  он должен, вернувшись из школы, переодеться, повесить одежду на место, вымыть руки,  пообедать, отдохнуть,  поиграть с друзьями,  подготовить  уроки  (начиная с трудных,  между уроками  устраивать отдых).  Закончив приготовление уроков, нужно собрать сумку в школу,  проверив, все ли положил в сумку.  Вечером  подготовиться ко сну и ложиться спать вовремя.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Движение - жизнь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Если хочешь  быть сильным – бегай,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Хочешь быть красивым – бегай,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Хочешь быть умным – бегай.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С каждым годом двигательная активность человека уменьшается. А мышечный голод  для здоровья человека так же опасен, как недостаток кислорода или витаминов.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В школьном возрасте ребенок должен не менее 1,5 часов в день  заниматься физическими упражнениями. Хорошо, когда человек с детства дружит с физкультурой. Это оградит его в будущем от болезней и преждевременной старости.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sport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500570"/>
            <a:ext cx="2171705" cy="1928818"/>
          </a:xfrm>
          <a:prstGeom prst="rect">
            <a:avLst/>
          </a:prstGeom>
        </p:spPr>
      </p:pic>
      <p:pic>
        <p:nvPicPr>
          <p:cNvPr id="5" name="Рисунок 4" descr="sport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214818"/>
            <a:ext cx="2357454" cy="1928826"/>
          </a:xfrm>
          <a:prstGeom prst="rect">
            <a:avLst/>
          </a:prstGeom>
        </p:spPr>
      </p:pic>
      <p:pic>
        <p:nvPicPr>
          <p:cNvPr id="6" name="Рисунок 5" descr="sport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572008"/>
            <a:ext cx="2600343" cy="2000264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20269C"/>
                </a:solidFill>
              </a:rPr>
              <a:t>              </a:t>
            </a:r>
            <a:r>
              <a:rPr lang="ru-RU" sz="3200" dirty="0" smtClean="0">
                <a:solidFill>
                  <a:srgbClr val="FFC000"/>
                </a:solidFill>
              </a:rPr>
              <a:t>Солнце, воздух и вода –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               наши верные друзья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8229600" cy="4526280"/>
          </a:xfrm>
        </p:spPr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43306" y="3214686"/>
            <a:ext cx="1857388" cy="107157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DD6523"/>
                </a:solidFill>
              </a:rPr>
              <a:t>Природные факторы оздоровления</a:t>
            </a:r>
            <a:endParaRPr lang="ru-RU" sz="1400" dirty="0">
              <a:solidFill>
                <a:srgbClr val="DD6523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072198" y="3429000"/>
            <a:ext cx="135732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857620" y="1643050"/>
            <a:ext cx="1357322" cy="107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Солнце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714480" y="3286124"/>
            <a:ext cx="1285884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Воздух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4929198"/>
            <a:ext cx="107157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Ароматы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86512" y="5072074"/>
            <a:ext cx="1000132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питания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9058" y="6000768"/>
            <a:ext cx="1143008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Целебные свойства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14744" y="4714884"/>
            <a:ext cx="1643074" cy="7858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Растения</a:t>
            </a:r>
          </a:p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5572132" y="37147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429124" y="557214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429256" y="521495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3143240" y="3643314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3143240" y="5143512"/>
            <a:ext cx="50006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4429124" y="2786058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4500562" y="435769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CC6600"/>
                </a:solidFill>
              </a:rPr>
              <a:t>Отказ от вредных привычек         </a:t>
            </a:r>
            <a:endParaRPr lang="ru-RU" sz="4000" dirty="0">
              <a:solidFill>
                <a:srgbClr val="CC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Все  прекрасно  знают,  какой вред организму могут принести  так называемые  вредные  привычки: курение, употребление  алкоголя,  наркотиков,  токсических веществ.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      Почему люди курят? Одни начинают потому, что хотят попробовать, другие – чтобы создать определенный образ.  Курение вредно сказывается  на работе сердца, мозга,  легких и других органов. Но особенно  вреден  табак  для растущего  организма.  Ученые подсчитали, что от каждой выкуренной  сигареты жизнь человека  сокращается  на 15 минут.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       Особенно  опасно  для детского организма употребление  алкоголя.  При первом  употреблении возникает  острое алкогольное  отравление, часто со  смертельным исходом.  К смерти или  слабоумию  ведет вдыхание токсических  и наркотических веществ.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       Никогда  не  прикасайся  к алкоголю, наркотику или  токсическому веществу, кто бы вам не предлагал.</a:t>
            </a:r>
            <a:endParaRPr lang="ru-RU" sz="18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594</TotalTime>
  <Words>711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Проект по зож: «Секреты здоровья» </vt:lpstr>
      <vt:lpstr>Цель: формирование представления о здоровье как одной из главных ценностей человеческой жизни</vt:lpstr>
      <vt:lpstr>Человек и его здоровье</vt:lpstr>
      <vt:lpstr>                  КОМПОНЕНТЫ ЗДОРОВЬЯ     Здоровье человека – жизненно важная ценность, оно складывается из многих  взаимосвязанных друг с другом компонентов.</vt:lpstr>
      <vt:lpstr>Чистота-залог здоровья.</vt:lpstr>
      <vt:lpstr>           Режим дня.</vt:lpstr>
      <vt:lpstr>     Движение - жизнь</vt:lpstr>
      <vt:lpstr>              Солнце, воздух и вода –                 наши верные друзья</vt:lpstr>
      <vt:lpstr>Отказ от вредных привычек         </vt:lpstr>
      <vt:lpstr>Слайд 10</vt:lpstr>
      <vt:lpstr>Слайд 11</vt:lpstr>
      <vt:lpstr>Правильное питание- залог здоровья.</vt:lpstr>
      <vt:lpstr>Только здоровый человек по-настоящему радуется жизни.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 «Секреты здоровья»</dc:title>
  <dc:creator>user</dc:creator>
  <cp:lastModifiedBy>user</cp:lastModifiedBy>
  <cp:revision>64</cp:revision>
  <dcterms:created xsi:type="dcterms:W3CDTF">2011-12-04T16:06:11Z</dcterms:created>
  <dcterms:modified xsi:type="dcterms:W3CDTF">2011-12-06T19:13:10Z</dcterms:modified>
</cp:coreProperties>
</file>