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Я" initials="О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89065" autoAdjust="0"/>
  </p:normalViewPr>
  <p:slideViewPr>
    <p:cSldViewPr>
      <p:cViewPr varScale="1">
        <p:scale>
          <a:sx n="61" d="100"/>
          <a:sy n="61" d="100"/>
        </p:scale>
        <p:origin x="-7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7C1B1-DE3E-401D-A385-8017B67B5CF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D219D-19D6-4FEE-94D3-85782DB54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D219D-19D6-4FEE-94D3-85782DB546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6959-C402-4367-872C-3A39DCB5BA7F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86959-C402-4367-872C-3A39DCB5BA7F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62E1-CA52-43F6-BADA-58CF7DCFF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http://www.5port.ru/pics/4889.jpg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5port.ru/pics/4889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img.sunhome.ru/UsersGallery/wallpapers/79/25163559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0"/>
            <a:ext cx="8215370" cy="1754326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Путешествие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царство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грибов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928802"/>
            <a:ext cx="3214710" cy="414340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 descr="Последние осенние грибы, Осенний лес. Цикл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2"/>
            <a:ext cx="5029200" cy="414340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0" y="61436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Автор- составитель  учитель начальных классов МБОУ СОШ №54 г.Иванова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 Шахова Ольга Сергеевна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Быстрее всех из трубчатых грибов растет подберезовик</a:t>
            </a:r>
            <a:r>
              <a:rPr lang="en-US" sz="4000" dirty="0" smtClean="0"/>
              <a:t>,</a:t>
            </a:r>
            <a:r>
              <a:rPr lang="ru-RU" sz="4000" dirty="0" smtClean="0"/>
              <a:t> по 4 – 5 см          в сутки</a:t>
            </a:r>
            <a:r>
              <a:rPr lang="en-US" sz="4000" dirty="0" smtClean="0"/>
              <a:t>?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1531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знаете ли вы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что…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49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429000"/>
            <a:ext cx="421484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год на 1 гектар леса падает свыше 2 тонн хвои веток</a:t>
            </a:r>
            <a:r>
              <a:rPr lang="en-US" dirty="0" smtClean="0"/>
              <a:t>,</a:t>
            </a:r>
            <a:r>
              <a:rPr lang="ru-RU" dirty="0" smtClean="0"/>
              <a:t> листьев</a:t>
            </a:r>
            <a:r>
              <a:rPr lang="en-US" dirty="0" smtClean="0"/>
              <a:t>,</a:t>
            </a:r>
            <a:r>
              <a:rPr lang="ru-RU" dirty="0" smtClean="0"/>
              <a:t> шишек</a:t>
            </a:r>
            <a:r>
              <a:rPr lang="en-US" dirty="0" smtClean="0"/>
              <a:t>,</a:t>
            </a:r>
            <a:r>
              <a:rPr lang="ru-RU" dirty="0" err="1" smtClean="0"/>
              <a:t>коры.Все</a:t>
            </a:r>
            <a:r>
              <a:rPr lang="ru-RU" dirty="0" smtClean="0"/>
              <a:t> это перерабатывают грибы</a:t>
            </a:r>
            <a:r>
              <a:rPr lang="en-US" dirty="0" smtClean="0"/>
              <a:t>,</a:t>
            </a:r>
            <a:r>
              <a:rPr lang="ru-RU" dirty="0" smtClean="0"/>
              <a:t> главным образом дождевики.</a:t>
            </a:r>
          </a:p>
          <a:p>
            <a:r>
              <a:rPr lang="ru-RU" dirty="0" smtClean="0"/>
              <a:t>Во время Великой Отечественной войны</a:t>
            </a:r>
            <a:r>
              <a:rPr lang="en-US" dirty="0" smtClean="0"/>
              <a:t>,</a:t>
            </a:r>
            <a:r>
              <a:rPr lang="ru-RU" dirty="0" smtClean="0"/>
              <a:t> когда не хватало госпиталям перевязочного материала</a:t>
            </a:r>
            <a:r>
              <a:rPr lang="en-US" dirty="0" smtClean="0"/>
              <a:t>,</a:t>
            </a:r>
            <a:r>
              <a:rPr lang="ru-RU" dirty="0" smtClean="0"/>
              <a:t> медсестры собирали трутовики. Эти грибы успешно заменяли вату.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419" y="285728"/>
            <a:ext cx="88635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знаете ли вы 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что…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p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5143512"/>
            <a:ext cx="1236275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7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Викторина о грибах</a:t>
            </a:r>
            <a:endParaRPr lang="ru-RU" sz="8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Какие лесные растения могут заменить мясо</a:t>
            </a:r>
            <a:r>
              <a:rPr lang="en-US" sz="4000" dirty="0" smtClean="0"/>
              <a:t>?</a:t>
            </a:r>
            <a:endParaRPr lang="ru-RU" sz="4000" dirty="0" smtClean="0"/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Ответ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:”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i="1" dirty="0" err="1" smtClean="0">
                <a:solidFill>
                  <a:schemeClr val="tx2">
                    <a:lumMod val="75000"/>
                  </a:schemeClr>
                </a:solidFill>
              </a:rPr>
              <a:t>Грибы.Наиболее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</a:rPr>
              <a:t> питательны белые грибы и шампиньоны.</a:t>
            </a:r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49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286256"/>
            <a:ext cx="2286016" cy="2267462"/>
          </a:xfrm>
          <a:prstGeom prst="rect">
            <a:avLst/>
          </a:prstGeom>
        </p:spPr>
      </p:pic>
      <p:pic>
        <p:nvPicPr>
          <p:cNvPr id="11" name="Рисунок 10" descr="50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857760"/>
            <a:ext cx="2857520" cy="1752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Может ли гриб съесть дом 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Ответ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:”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Может. Это домовой гриб. Он разрушает древесину.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892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Викторина о грибах</a:t>
            </a:r>
            <a:endParaRPr lang="ru-RU" sz="8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5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86124"/>
            <a:ext cx="4458048" cy="2868010"/>
          </a:xfrm>
          <a:prstGeom prst="rect">
            <a:avLst/>
          </a:prstGeom>
        </p:spPr>
      </p:pic>
      <p:pic>
        <p:nvPicPr>
          <p:cNvPr id="6" name="Рисунок 5" descr="51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286124"/>
            <a:ext cx="3786182" cy="283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ПТИЦЫ ЕДЯТ ГРИБЫ 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ОТВЕТ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ГЛУХАРИ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385" y="285728"/>
            <a:ext cx="89886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Викторина о грибах</a:t>
            </a:r>
            <a:endParaRPr lang="ru-RU" sz="8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714620"/>
            <a:ext cx="5191188" cy="389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какого гриба много названий 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ОТВЕТ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гриб дождевик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или дедушкин табачок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или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пшикалка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или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галкина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баня.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89886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Викторина о грибах</a:t>
            </a:r>
            <a:endParaRPr lang="ru-RU" sz="8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 descr="C:\Documents and Settings\ОЛЯ\Мои документы\Рисунки для студентов\Анимашки\анимация\p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57562"/>
            <a:ext cx="2571768" cy="3025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грибы появляются первыми 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ОТВЕТ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СМОРЧКИ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89886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Викторина о грибах</a:t>
            </a:r>
            <a:endParaRPr lang="ru-RU" sz="8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52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839616"/>
            <a:ext cx="4714908" cy="3536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грибы лечат 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ОТВЕТ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ГРИБ ЧАГА . Он растет на березах. Им лечат язву желудка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опухоли.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89886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Викторина о грибах</a:t>
            </a:r>
            <a:endParaRPr lang="ru-RU" sz="8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51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214686"/>
            <a:ext cx="5500726" cy="3362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50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1"/>
            <a:ext cx="2214578" cy="1956211"/>
          </a:xfrm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как будто на парад тут и там грибы стоят…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mushr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000240"/>
            <a:ext cx="2254408" cy="1762947"/>
          </a:xfrm>
          <a:prstGeom prst="rect">
            <a:avLst/>
          </a:prstGeom>
        </p:spPr>
      </p:pic>
      <p:pic>
        <p:nvPicPr>
          <p:cNvPr id="7" name="Рисунок 6" descr="51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2071678"/>
            <a:ext cx="2428892" cy="1714512"/>
          </a:xfrm>
          <a:prstGeom prst="rect">
            <a:avLst/>
          </a:prstGeom>
        </p:spPr>
      </p:pic>
      <p:pic>
        <p:nvPicPr>
          <p:cNvPr id="8" name="Рисунок 7" descr="51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143380"/>
            <a:ext cx="2738931" cy="2071702"/>
          </a:xfrm>
          <a:prstGeom prst="rect">
            <a:avLst/>
          </a:prstGeom>
        </p:spPr>
      </p:pic>
      <p:pic>
        <p:nvPicPr>
          <p:cNvPr id="9" name="Рисунок 8" descr="496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4143380"/>
            <a:ext cx="2428892" cy="2071702"/>
          </a:xfrm>
          <a:prstGeom prst="rect">
            <a:avLst/>
          </a:prstGeom>
        </p:spPr>
      </p:pic>
      <p:pic>
        <p:nvPicPr>
          <p:cNvPr id="2054" name="Picture 6" descr="Грибы России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6429388" y="4214818"/>
            <a:ext cx="2143140" cy="2079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9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2857520" cy="2143141"/>
          </a:xfrm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8858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как будто на парад тут и там грибы стоят…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49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071942"/>
            <a:ext cx="3680139" cy="2428892"/>
          </a:xfrm>
          <a:prstGeom prst="rect">
            <a:avLst/>
          </a:prstGeom>
        </p:spPr>
      </p:pic>
      <p:pic>
        <p:nvPicPr>
          <p:cNvPr id="3074" name="Picture 2" descr="Вешенка обыкновенная темн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829068"/>
            <a:ext cx="3366894" cy="46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8072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1571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Грибы – это царство живых организмов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00108"/>
            <a:ext cx="85449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Они появились на Земле более миллиарда лет назад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643050"/>
            <a:ext cx="8286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Всего грибов – 100 тысяч видов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2143116"/>
            <a:ext cx="2048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572000" y="2928934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786050" y="2928934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321967" y="3107529"/>
            <a:ext cx="1643074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750331" y="3250405"/>
            <a:ext cx="1571636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00100" y="2928934"/>
            <a:ext cx="17702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полезные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6446" y="2928934"/>
            <a:ext cx="16158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вредные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4643446"/>
            <a:ext cx="21408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съедобные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57884" y="4572008"/>
            <a:ext cx="19438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ядовитые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3357562"/>
            <a:ext cx="27508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Грибы - дрожжи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3714752"/>
            <a:ext cx="31852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Гриб-пеницилл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3570" y="3500438"/>
            <a:ext cx="27534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Домовой гриб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27" name="Содержимое 26" descr="p1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3929066"/>
            <a:ext cx="2343706" cy="2437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28604"/>
            <a:ext cx="8506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встречи в грибном лесу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49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643050"/>
            <a:ext cx="5073472" cy="4286280"/>
          </a:xfrm>
          <a:prstGeom prst="rect">
            <a:avLst/>
          </a:prstGeom>
        </p:spPr>
      </p:pic>
      <p:pic>
        <p:nvPicPr>
          <p:cNvPr id="6" name="Рисунок 5" descr="p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857364"/>
            <a:ext cx="2781617" cy="3423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85728"/>
            <a:ext cx="5835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Шляпочные грибы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71546"/>
            <a:ext cx="9058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Боровик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или 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елый гриб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857364"/>
            <a:ext cx="82868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Самый питательный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вкусный и душистый гриб.                        По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колорийности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заменяет мясо.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 descr="037_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1714512" cy="141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49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928934"/>
            <a:ext cx="3185621" cy="3546653"/>
          </a:xfrm>
          <a:prstGeom prst="rect">
            <a:avLst/>
          </a:prstGeom>
        </p:spPr>
      </p:pic>
      <p:pic>
        <p:nvPicPr>
          <p:cNvPr id="2056" name="Picture 8" descr="Грибы России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85720" y="4429132"/>
            <a:ext cx="1714512" cy="209728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071670" y="3714752"/>
            <a:ext cx="378208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толстой белой ножке                    Коричневая шляпка. Наверняка любой грибник                                       Найти мечтает боровик.</a:t>
            </a:r>
          </a:p>
          <a:p>
            <a:pPr algn="ctr"/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106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85720" y="2857496"/>
            <a:ext cx="420974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66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71736" y="214290"/>
            <a:ext cx="35270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мухомор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142984"/>
            <a:ext cx="77528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Ядовитый мухомор вызывает удушье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обмороки. У этого гриба яркая предупреждающая окраска.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50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857496"/>
            <a:ext cx="381000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66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521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57158" y="1714487"/>
            <a:ext cx="4429156" cy="4798243"/>
          </a:xfrm>
        </p:spPr>
      </p:pic>
      <p:sp>
        <p:nvSpPr>
          <p:cNvPr id="4" name="Прямоугольник 3"/>
          <p:cNvSpPr/>
          <p:nvPr/>
        </p:nvSpPr>
        <p:spPr>
          <a:xfrm>
            <a:off x="2357422" y="0"/>
            <a:ext cx="42148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лисички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000109"/>
            <a:ext cx="89297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Съедобные желтые грибы .Растут целым семейством</a:t>
            </a:r>
            <a:endParaRPr lang="ru-RU" sz="28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3000372"/>
            <a:ext cx="42148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Ходят в рыженьких беретах очень дружные сестрички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Осень в лес приносят летом золотистые лисички.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9" name="Picture 5" descr="037_0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643050"/>
            <a:ext cx="15716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Лисичка ложн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643446"/>
            <a:ext cx="1822034" cy="193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50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428868"/>
            <a:ext cx="4223968" cy="3857652"/>
          </a:xfr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69717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Бледная поганка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8572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Самый ядовитый  гриб на Земле. Этот гриб смертельно ядовит. Яд бледной поганки сохраняется даже при длительной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варке.Эти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грибы не едят даже черви.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Фото грибов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786314" y="2428868"/>
            <a:ext cx="3761423" cy="3857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1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285992"/>
            <a:ext cx="2643206" cy="1857388"/>
          </a:xfrm>
        </p:spPr>
      </p:pic>
      <p:sp>
        <p:nvSpPr>
          <p:cNvPr id="4" name="Прямоугольник 3"/>
          <p:cNvSpPr/>
          <p:nvPr/>
        </p:nvSpPr>
        <p:spPr>
          <a:xfrm>
            <a:off x="1928794" y="0"/>
            <a:ext cx="470596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сыроежка</a:t>
            </a:r>
            <a:endParaRPr lang="ru-RU" sz="8000" b="1" cap="none" spc="0" dirty="0">
              <a:ln w="24500" cmpd="dbl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88582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засолке , очень скоро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через сутки 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становятся готовыми к употреблению. Растут они всюду 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под любыми деревьями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хрупкие.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51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214554"/>
            <a:ext cx="2707509" cy="1909758"/>
          </a:xfrm>
          <a:prstGeom prst="rect">
            <a:avLst/>
          </a:prstGeom>
        </p:spPr>
      </p:pic>
      <p:pic>
        <p:nvPicPr>
          <p:cNvPr id="8" name="Рисунок 7" descr="51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357694"/>
            <a:ext cx="2643206" cy="2000264"/>
          </a:xfrm>
          <a:prstGeom prst="rect">
            <a:avLst/>
          </a:prstGeom>
        </p:spPr>
      </p:pic>
      <p:pic>
        <p:nvPicPr>
          <p:cNvPr id="9" name="Рисунок 8" descr="51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4357694"/>
            <a:ext cx="2714644" cy="20716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0800000" flipV="1">
            <a:off x="2928926" y="2571744"/>
            <a:ext cx="328614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Вдоль лесных дорожек много белых ножек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шляпках разноцветных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издали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приметных.Собирай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не мешкай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это сыроежки.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2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2626876"/>
            <a:ext cx="4143404" cy="3445330"/>
          </a:xfrm>
        </p:spPr>
      </p:pic>
      <p:sp>
        <p:nvSpPr>
          <p:cNvPr id="4" name="Прямоугольник 3"/>
          <p:cNvSpPr/>
          <p:nvPr/>
        </p:nvSpPr>
        <p:spPr>
          <a:xfrm>
            <a:off x="1857356" y="0"/>
            <a:ext cx="51842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сморчок</a:t>
            </a:r>
            <a:endParaRPr lang="ru-RU" sz="8800" b="1" cap="all" spc="0" dirty="0">
              <a:ln w="90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5"/>
            <a:ext cx="89297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самый ранний весенний гриб. Он вырастает уже в </a:t>
            </a:r>
            <a:r>
              <a:rPr lang="ru-RU" sz="2800" b="1" cap="none" spc="0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апреле.Очень</a:t>
            </a:r>
            <a:r>
              <a:rPr lang="ru-RU" sz="28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вкусный</a:t>
            </a:r>
            <a:r>
              <a:rPr lang="en-US" sz="28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sz="28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хотя на вид совсем некрасивый.</a:t>
            </a:r>
            <a:endParaRPr lang="ru-RU" sz="28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52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439" y="2643182"/>
            <a:ext cx="4434083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Белка заготавливает на зиму до 600 граммов сухих грибов 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0"/>
            <a:ext cx="74443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знаете ли вы 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что…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643182"/>
            <a:ext cx="3571900" cy="3914802"/>
          </a:xfrm>
          <a:prstGeom prst="rect">
            <a:avLst/>
          </a:prstGeom>
        </p:spPr>
      </p:pic>
      <p:pic>
        <p:nvPicPr>
          <p:cNvPr id="21508" name="Picture 4" descr="037_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714752"/>
            <a:ext cx="1833570" cy="183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037_0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1475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297</TotalTime>
  <Words>457</Words>
  <Application>Microsoft Office PowerPoint</Application>
  <PresentationFormat>Экран (4:3)</PresentationFormat>
  <Paragraphs>60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Default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31</cp:revision>
  <dcterms:created xsi:type="dcterms:W3CDTF">2009-10-20T15:57:50Z</dcterms:created>
  <dcterms:modified xsi:type="dcterms:W3CDTF">2012-01-30T19:52:12Z</dcterms:modified>
</cp:coreProperties>
</file>