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5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etaonline.ru/community/post.php?topic_id=30706&amp;page=43" TargetMode="External"/><Relationship Id="rId2" Type="http://schemas.openxmlformats.org/officeDocument/2006/relationships/hyperlink" Target="http://corowina.ucoz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park.kz/gdefon/download/241668?PHPSESSID=8e2f6e45406bb9e6af6c1e6d59252946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ПОРТФОЛИО ВОСПИТАТЕЛЯ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 smtClean="0"/>
              <a:t>Полеевой</a:t>
            </a:r>
            <a:r>
              <a:rPr lang="ru-RU" dirty="0" smtClean="0"/>
              <a:t> Веры Алексеевны</a:t>
            </a:r>
          </a:p>
          <a:p>
            <a:r>
              <a:rPr lang="ru-RU" dirty="0" smtClean="0"/>
              <a:t>МДОУ ЦРР </a:t>
            </a:r>
            <a:r>
              <a:rPr lang="ru-RU" dirty="0" err="1" smtClean="0"/>
              <a:t>д</a:t>
            </a:r>
            <a:r>
              <a:rPr lang="en-US" dirty="0" smtClean="0"/>
              <a:t>/</a:t>
            </a:r>
            <a:r>
              <a:rPr lang="ru-RU" dirty="0" smtClean="0"/>
              <a:t>с №31 «Рябинка»</a:t>
            </a:r>
          </a:p>
          <a:p>
            <a:r>
              <a:rPr lang="ru-RU" dirty="0" err="1" smtClean="0"/>
              <a:t>Общеразвивающего</a:t>
            </a:r>
            <a:r>
              <a:rPr lang="ru-RU" dirty="0" smtClean="0"/>
              <a:t> вида</a:t>
            </a:r>
          </a:p>
          <a:p>
            <a:r>
              <a:rPr lang="ru-RU" dirty="0" smtClean="0"/>
              <a:t>п. Новый Быт Чеховский р-н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Мои достижения</a:t>
            </a:r>
            <a:endParaRPr lang="ru-RU" dirty="0"/>
          </a:p>
        </p:txBody>
      </p:sp>
      <p:pic>
        <p:nvPicPr>
          <p:cNvPr id="4" name="Содержимое 3" descr="C:\Documents and Settings\Лена\Мои документы\Мои рисунки\Изображение\Изображение 046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91680" y="1556792"/>
            <a:ext cx="252028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Лена\Мои документы\Мои рисунки\Изображение\Изображение 048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3968" y="1268760"/>
            <a:ext cx="216024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Лена\Мои документы\Мои рисунки\Изображение\Изображение 051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88224" y="1196752"/>
            <a:ext cx="220975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Лена\Мои документы\Мои рисунки\Изображение\Изображение 052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512" y="4005064"/>
            <a:ext cx="2060451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Лена\Мои документы\Мои рисунки\Изображение\Изображение 053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347864" y="3933056"/>
            <a:ext cx="1905769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Участие воспитанников в мероприятиях</a:t>
            </a:r>
            <a:endParaRPr lang="ru-RU" dirty="0"/>
          </a:p>
        </p:txBody>
      </p:sp>
      <p:pic>
        <p:nvPicPr>
          <p:cNvPr id="4" name="Содержимое 3" descr="C:\Documents and Settings\Лена\Мои документы\Мои рисунки\Изображение\Изображение 061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21134103">
            <a:off x="340773" y="1743001"/>
            <a:ext cx="4002768" cy="26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Лена\Мои документы\Мои рисунки\Изображение\Изображение 063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35304">
            <a:off x="6198213" y="1479679"/>
            <a:ext cx="1990725" cy="255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Лена\Мои документы\Мои рисунки\Изображение\Изображение 054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067944" y="4077072"/>
            <a:ext cx="2798440" cy="2297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родителями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Использую традиционные </a:t>
            </a:r>
          </a:p>
          <a:p>
            <a:pPr>
              <a:buNone/>
            </a:pPr>
            <a:r>
              <a:rPr lang="ru-RU" dirty="0" smtClean="0"/>
              <a:t>формы работы:</a:t>
            </a:r>
          </a:p>
          <a:p>
            <a:r>
              <a:rPr lang="ru-RU" dirty="0" smtClean="0"/>
              <a:t>Беседы</a:t>
            </a:r>
          </a:p>
          <a:p>
            <a:r>
              <a:rPr lang="ru-RU" dirty="0" smtClean="0"/>
              <a:t>Консультации</a:t>
            </a:r>
          </a:p>
          <a:p>
            <a:r>
              <a:rPr lang="ru-RU" dirty="0" smtClean="0"/>
              <a:t>Родительские собрания</a:t>
            </a:r>
          </a:p>
          <a:p>
            <a:r>
              <a:rPr lang="ru-RU" dirty="0" smtClean="0"/>
              <a:t>Анкетирование</a:t>
            </a:r>
          </a:p>
          <a:p>
            <a:r>
              <a:rPr lang="ru-RU" dirty="0" smtClean="0"/>
              <a:t>Совместные праздники</a:t>
            </a:r>
          </a:p>
          <a:p>
            <a:r>
              <a:rPr lang="ru-RU" dirty="0" smtClean="0"/>
              <a:t>Участие в конкурсах рисунков и поделок</a:t>
            </a:r>
          </a:p>
          <a:p>
            <a:r>
              <a:rPr lang="ru-RU" dirty="0" smtClean="0"/>
              <a:t>Участие в благоустройстве территории ДОУ</a:t>
            </a:r>
          </a:p>
        </p:txBody>
      </p:sp>
      <p:pic>
        <p:nvPicPr>
          <p:cNvPr id="4" name="Рисунок 3" descr="C:\Documents and Settings\Лена\Мои документы\Мои рисунки\Изображение\Изображение 045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00192" y="1412776"/>
            <a:ext cx="230425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СПАСИБО</a:t>
            </a:r>
            <a:br>
              <a:rPr lang="ru-RU" dirty="0" smtClean="0"/>
            </a:br>
            <a:r>
              <a:rPr lang="ru-RU" dirty="0" smtClean="0"/>
              <a:t>ЗА</a:t>
            </a:r>
            <a:br>
              <a:rPr lang="ru-RU" dirty="0" smtClean="0"/>
            </a:br>
            <a:r>
              <a:rPr lang="ru-RU" dirty="0" smtClean="0"/>
              <a:t>ВНИМАНИЕ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3929066"/>
            <a:ext cx="71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 шаблона – Коровина Ирина Николаевна</a:t>
            </a:r>
          </a:p>
          <a:p>
            <a:r>
              <a:rPr lang="en-US" dirty="0" smtClean="0">
                <a:hlinkClick r:id="rId2"/>
              </a:rPr>
              <a:t>http://corowina.ucoz.com/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4929198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Использованы ресурсы:</a:t>
            </a:r>
          </a:p>
          <a:p>
            <a:r>
              <a:rPr lang="ru-RU" dirty="0" smtClean="0"/>
              <a:t>Солнышко - </a:t>
            </a:r>
            <a:r>
              <a:rPr lang="ru-RU" sz="1400" dirty="0" smtClean="0">
                <a:hlinkClick r:id="rId3"/>
              </a:rPr>
              <a:t>http://www.dietaonline.ru/community/post.php?topic_id=30706&amp;page=43</a:t>
            </a:r>
            <a:endParaRPr lang="ru-RU" sz="1400" dirty="0" smtClean="0"/>
          </a:p>
          <a:p>
            <a:r>
              <a:rPr lang="ru-RU" dirty="0" smtClean="0"/>
              <a:t>Фон - </a:t>
            </a:r>
            <a:r>
              <a:rPr lang="ru-RU" sz="1400" u="sng" dirty="0" smtClean="0">
                <a:hlinkClick r:id="rId4"/>
              </a:rPr>
              <a:t>http://www.gpark.kz/gdefon/download/241668?PHPSESSID=8e2f6e45406bb9e6af6c1e6d59252946</a:t>
            </a:r>
            <a:endParaRPr lang="ru-RU" sz="1400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Общие сведения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ru-RU" b="1" dirty="0" smtClean="0">
                <a:latin typeface="Arial" charset="0"/>
              </a:rPr>
              <a:t>Дата рождения</a:t>
            </a:r>
            <a:r>
              <a:rPr lang="ru-RU" dirty="0" smtClean="0">
                <a:latin typeface="Arial" charset="0"/>
              </a:rPr>
              <a:t>:  </a:t>
            </a:r>
          </a:p>
          <a:p>
            <a:pPr>
              <a:spcBef>
                <a:spcPct val="0"/>
              </a:spcBef>
              <a:buNone/>
            </a:pPr>
            <a:r>
              <a:rPr lang="ru-RU" dirty="0" smtClean="0">
                <a:latin typeface="Arial" charset="0"/>
              </a:rPr>
              <a:t>21. 03. 1961г.</a:t>
            </a:r>
          </a:p>
          <a:p>
            <a:pPr>
              <a:spcBef>
                <a:spcPct val="0"/>
              </a:spcBef>
            </a:pPr>
            <a:r>
              <a:rPr lang="ru-RU" b="1" dirty="0" smtClean="0">
                <a:latin typeface="Arial" charset="0"/>
              </a:rPr>
              <a:t>Образование:</a:t>
            </a:r>
          </a:p>
          <a:p>
            <a:pPr>
              <a:spcBef>
                <a:spcPct val="0"/>
              </a:spcBef>
              <a:buNone/>
            </a:pPr>
            <a:r>
              <a:rPr lang="ru-RU" b="1" dirty="0" smtClean="0">
                <a:latin typeface="Arial" charset="0"/>
              </a:rPr>
              <a:t> </a:t>
            </a:r>
            <a:r>
              <a:rPr lang="ru-RU" dirty="0" smtClean="0">
                <a:latin typeface="Arial" charset="0"/>
              </a:rPr>
              <a:t>среднее специальное, Орехово-Зуевское педагогическое </a:t>
            </a:r>
          </a:p>
          <a:p>
            <a:pPr>
              <a:spcBef>
                <a:spcPct val="0"/>
              </a:spcBef>
              <a:buNone/>
            </a:pPr>
            <a:r>
              <a:rPr lang="ru-RU" dirty="0" smtClean="0">
                <a:latin typeface="Arial" charset="0"/>
              </a:rPr>
              <a:t>   училище, 1988 г. </a:t>
            </a:r>
          </a:p>
          <a:p>
            <a:pPr>
              <a:spcBef>
                <a:spcPct val="0"/>
              </a:spcBef>
            </a:pPr>
            <a:r>
              <a:rPr lang="ru-RU" dirty="0" smtClean="0">
                <a:latin typeface="Arial" charset="0"/>
              </a:rPr>
              <a:t> </a:t>
            </a:r>
            <a:r>
              <a:rPr lang="ru-RU" b="1" dirty="0" smtClean="0">
                <a:latin typeface="Arial" charset="0"/>
              </a:rPr>
              <a:t>Специальность:</a:t>
            </a:r>
            <a:r>
              <a:rPr lang="ru-RU" dirty="0" smtClean="0">
                <a:latin typeface="Arial" charset="0"/>
              </a:rPr>
              <a:t>  </a:t>
            </a:r>
          </a:p>
          <a:p>
            <a:pPr>
              <a:buNone/>
            </a:pPr>
            <a:r>
              <a:rPr lang="ru-RU" dirty="0" smtClean="0"/>
              <a:t>дошкольное воспитание</a:t>
            </a:r>
          </a:p>
          <a:p>
            <a:endParaRPr lang="ru-RU" dirty="0"/>
          </a:p>
        </p:txBody>
      </p:sp>
      <p:pic>
        <p:nvPicPr>
          <p:cNvPr id="6" name="Содержимое 5" descr="C:\Documents and Settings\Лена\Мои документы\Мои рисунки\Изображение\Изображение 065.jpg"/>
          <p:cNvPicPr>
            <a:picLocks noGrp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48064" y="1412776"/>
            <a:ext cx="286856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ru-RU" b="1" dirty="0" smtClean="0">
                <a:latin typeface="Arial" charset="0"/>
              </a:rPr>
              <a:t>Стаж работы:</a:t>
            </a:r>
            <a:endParaRPr lang="ru-RU" dirty="0" smtClean="0">
              <a:latin typeface="Arial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ru-RU" dirty="0" smtClean="0">
                <a:latin typeface="Arial" charset="0"/>
              </a:rPr>
              <a:t>а) общий	  35 года</a:t>
            </a:r>
          </a:p>
          <a:p>
            <a:pPr>
              <a:spcBef>
                <a:spcPct val="0"/>
              </a:spcBef>
              <a:buNone/>
            </a:pPr>
            <a:r>
              <a:rPr lang="ru-RU" dirty="0" smtClean="0">
                <a:latin typeface="Arial" charset="0"/>
              </a:rPr>
              <a:t>б) общий педагогический </a:t>
            </a:r>
          </a:p>
          <a:p>
            <a:pPr>
              <a:spcBef>
                <a:spcPct val="0"/>
              </a:spcBef>
              <a:buNone/>
            </a:pPr>
            <a:r>
              <a:rPr lang="ru-RU" dirty="0" smtClean="0">
                <a:latin typeface="Arial" charset="0"/>
              </a:rPr>
              <a:t>28 лет</a:t>
            </a:r>
          </a:p>
          <a:p>
            <a:pPr>
              <a:spcBef>
                <a:spcPct val="0"/>
              </a:spcBef>
              <a:buNone/>
            </a:pPr>
            <a:r>
              <a:rPr lang="ru-RU" dirty="0" smtClean="0">
                <a:latin typeface="Arial" charset="0"/>
              </a:rPr>
              <a:t>в) педагогический в данном </a:t>
            </a:r>
          </a:p>
          <a:p>
            <a:pPr>
              <a:spcBef>
                <a:spcPct val="0"/>
              </a:spcBef>
              <a:buNone/>
            </a:pPr>
            <a:r>
              <a:rPr lang="ru-RU" dirty="0" smtClean="0">
                <a:latin typeface="Arial" charset="0"/>
              </a:rPr>
              <a:t>учреждении  28 лет</a:t>
            </a:r>
          </a:p>
          <a:p>
            <a:pPr>
              <a:spcBef>
                <a:spcPct val="0"/>
              </a:spcBef>
            </a:pPr>
            <a:r>
              <a:rPr lang="ru-RU" b="1" dirty="0" smtClean="0">
                <a:latin typeface="Arial" charset="0"/>
              </a:rPr>
              <a:t>Место работы:  </a:t>
            </a:r>
            <a:r>
              <a:rPr lang="ru-RU" dirty="0" smtClean="0">
                <a:latin typeface="Arial" charset="0"/>
              </a:rPr>
              <a:t>МДОУ</a:t>
            </a:r>
          </a:p>
          <a:p>
            <a:pPr>
              <a:spcBef>
                <a:spcPct val="0"/>
              </a:spcBef>
            </a:pPr>
            <a:r>
              <a:rPr lang="ru-RU" dirty="0" smtClean="0">
                <a:latin typeface="Arial" charset="0"/>
              </a:rPr>
              <a:t> детский сад №31  «Рябинка» </a:t>
            </a:r>
            <a:r>
              <a:rPr lang="ru-RU" dirty="0" err="1" smtClean="0">
                <a:latin typeface="Arial" charset="0"/>
              </a:rPr>
              <a:t>общеразвивающего</a:t>
            </a:r>
            <a:r>
              <a:rPr lang="ru-RU" dirty="0" smtClean="0">
                <a:latin typeface="Arial" charset="0"/>
              </a:rPr>
              <a:t> вида</a:t>
            </a:r>
          </a:p>
          <a:p>
            <a:pPr>
              <a:spcBef>
                <a:spcPct val="0"/>
              </a:spcBef>
            </a:pPr>
            <a:r>
              <a:rPr lang="ru-RU" b="1" dirty="0" smtClean="0">
                <a:latin typeface="Arial" charset="0"/>
              </a:rPr>
              <a:t>Занимаемая должность: </a:t>
            </a:r>
            <a:r>
              <a:rPr lang="ru-RU" dirty="0" smtClean="0">
                <a:latin typeface="Arial" charset="0"/>
              </a:rPr>
              <a:t>воспитатель</a:t>
            </a:r>
          </a:p>
          <a:p>
            <a:r>
              <a:rPr lang="ru-RU" b="1" dirty="0" smtClean="0">
                <a:latin typeface="Arial" charset="0"/>
              </a:rPr>
              <a:t>Категория </a:t>
            </a:r>
            <a:r>
              <a:rPr lang="ru-RU" b="1" u="sng" dirty="0" smtClean="0">
                <a:latin typeface="Arial" charset="0"/>
              </a:rPr>
              <a:t>_1___</a:t>
            </a:r>
            <a:r>
              <a:rPr lang="ru-RU" b="1" dirty="0" smtClean="0">
                <a:latin typeface="Arial" charset="0"/>
              </a:rPr>
              <a:t> </a:t>
            </a:r>
            <a:r>
              <a:rPr lang="ru-RU" dirty="0" smtClean="0">
                <a:latin typeface="Arial" charset="0"/>
              </a:rPr>
              <a:t>(</a:t>
            </a:r>
            <a:r>
              <a:rPr lang="ru-RU" dirty="0" smtClean="0"/>
              <a:t>Приказ министра образования Правительства Московской области от 29.12.2011 №3882)</a:t>
            </a:r>
            <a:endParaRPr lang="ru-RU" dirty="0" smtClean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ru-RU" b="1" dirty="0" smtClean="0">
                <a:latin typeface="Arial" charset="0"/>
              </a:rPr>
              <a:t>Предоставленная</a:t>
            </a:r>
          </a:p>
          <a:p>
            <a:pPr>
              <a:spcBef>
                <a:spcPct val="0"/>
              </a:spcBef>
              <a:buNone/>
            </a:pPr>
            <a:r>
              <a:rPr lang="ru-RU" b="1" dirty="0" smtClean="0">
                <a:latin typeface="Arial" charset="0"/>
              </a:rPr>
              <a:t>    документация:</a:t>
            </a:r>
            <a:r>
              <a:rPr lang="ru-RU" dirty="0" smtClean="0">
                <a:latin typeface="Arial" charset="0"/>
              </a:rPr>
              <a:t> </a:t>
            </a:r>
          </a:p>
          <a:p>
            <a:pPr>
              <a:spcBef>
                <a:spcPct val="0"/>
              </a:spcBef>
              <a:buNone/>
            </a:pPr>
            <a:r>
              <a:rPr lang="ru-RU" dirty="0" smtClean="0">
                <a:latin typeface="Arial" charset="0"/>
              </a:rPr>
              <a:t>    2012– 2013 года    </a:t>
            </a:r>
          </a:p>
        </p:txBody>
      </p:sp>
      <p:pic>
        <p:nvPicPr>
          <p:cNvPr id="4" name="Рисунок 3" descr="C:\Documents and Settings\Лена\Рабочий стол\ScreenShot 1.pn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72200" y="0"/>
            <a:ext cx="2555776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Лена\Рабочий стол\ScreenShot 3.pn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6202623" y="4102633"/>
            <a:ext cx="1975980" cy="30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Мой девиз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800" dirty="0" smtClean="0">
                <a:solidFill>
                  <a:schemeClr val="accent4">
                    <a:lumMod val="50000"/>
                  </a:schemeClr>
                </a:solidFill>
              </a:rPr>
              <a:t>Воспитатель сам </a:t>
            </a:r>
          </a:p>
          <a:p>
            <a:pPr algn="ctr">
              <a:buNone/>
            </a:pPr>
            <a:r>
              <a:rPr lang="ru-RU" sz="4800" dirty="0" smtClean="0">
                <a:solidFill>
                  <a:schemeClr val="accent4">
                    <a:lumMod val="50000"/>
                  </a:schemeClr>
                </a:solidFill>
              </a:rPr>
              <a:t>должен быть воспитан. </a:t>
            </a:r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Карл Маркс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8582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Знание и использование современных образовательных технологий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r>
              <a:rPr lang="ru-RU" dirty="0" err="1" smtClean="0"/>
              <a:t>здоровьесберегающие</a:t>
            </a:r>
            <a:r>
              <a:rPr lang="ru-RU" dirty="0" smtClean="0"/>
              <a:t> технологии</a:t>
            </a:r>
          </a:p>
          <a:p>
            <a:r>
              <a:rPr lang="ru-RU" dirty="0" smtClean="0"/>
              <a:t>проектные технологии</a:t>
            </a:r>
          </a:p>
          <a:p>
            <a:r>
              <a:rPr lang="ru-RU" dirty="0" smtClean="0"/>
              <a:t>информационные технологии</a:t>
            </a:r>
          </a:p>
          <a:p>
            <a:r>
              <a:rPr lang="ru-RU" dirty="0" smtClean="0"/>
              <a:t>технология </a:t>
            </a:r>
            <a:r>
              <a:rPr lang="ru-RU" dirty="0" err="1" smtClean="0"/>
              <a:t>портфолио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1143000"/>
          </a:xfrm>
        </p:spPr>
        <p:txBody>
          <a:bodyPr/>
          <a:lstStyle/>
          <a:p>
            <a:r>
              <a:rPr lang="ru-RU" dirty="0" smtClean="0"/>
              <a:t>Работаю по программам</a:t>
            </a:r>
            <a:endParaRPr lang="ru-RU" dirty="0"/>
          </a:p>
        </p:txBody>
      </p:sp>
      <p:pic>
        <p:nvPicPr>
          <p:cNvPr id="4" name="Рисунок 5" descr="http://msbook.ru/pictures/covers/978-5-86775-813-4.jpg?26.02.13.06.09.1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1772816"/>
            <a:ext cx="238125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Приобщение детей к истокам русской народной культуры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39952" y="1268760"/>
            <a:ext cx="19050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tatic.ozone.ru/multimedia/books_covers/c200/1004855425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44208" y="2132856"/>
            <a:ext cx="183299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tatic.ozone.ru/multimedia/books_covers/c200/1005436128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139952" y="4365104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Повышение профессиональной компетентности на курсах</a:t>
            </a:r>
            <a:endParaRPr lang="ru-RU" dirty="0"/>
          </a:p>
        </p:txBody>
      </p:sp>
      <p:pic>
        <p:nvPicPr>
          <p:cNvPr id="4" name="Содержимое 3" descr="C:\Documents and Settings\Лена\Рабочий стол\ScreenShot 2.pn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700808"/>
            <a:ext cx="4940884" cy="31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Лена\Рабочий стол\ScreenShot 411.pn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3501008"/>
            <a:ext cx="4324350" cy="3070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Разработка и реализация </a:t>
            </a:r>
            <a:br>
              <a:rPr lang="ru-RU" dirty="0" smtClean="0"/>
            </a:br>
            <a:r>
              <a:rPr lang="ru-RU" dirty="0" smtClean="0"/>
              <a:t>авторской   программы</a:t>
            </a:r>
            <a:endParaRPr lang="ru-RU" dirty="0"/>
          </a:p>
        </p:txBody>
      </p:sp>
      <p:pic>
        <p:nvPicPr>
          <p:cNvPr id="4" name="Содержимое 3" descr="C:\Documents and Settings\Лена\Мои документы\Мои рисунки\Изображение\Изображение 082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71800" y="1412776"/>
            <a:ext cx="358966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143000"/>
          </a:xfrm>
        </p:spPr>
        <p:txBody>
          <a:bodyPr/>
          <a:lstStyle/>
          <a:p>
            <a:r>
              <a:rPr lang="ru-RU" dirty="0" smtClean="0"/>
              <a:t>Участие в мероприятиях</a:t>
            </a:r>
            <a:endParaRPr lang="ru-RU" dirty="0"/>
          </a:p>
        </p:txBody>
      </p:sp>
      <p:pic>
        <p:nvPicPr>
          <p:cNvPr id="1026" name="Picture 2" descr="C:\Documents and Settings\Лена\Рабочий стол\вера\Полеевой Вере Алексеевне 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87824" y="1412776"/>
            <a:ext cx="321126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</TotalTime>
  <Words>153</Words>
  <Application>Microsoft Office PowerPoint</Application>
  <PresentationFormat>Экран (4:3)</PresentationFormat>
  <Paragraphs>61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ПОРТФОЛИО ВОСПИТАТЕЛЯ</vt:lpstr>
      <vt:lpstr>Общие сведения</vt:lpstr>
      <vt:lpstr>Слайд 3</vt:lpstr>
      <vt:lpstr>Мой девиз</vt:lpstr>
      <vt:lpstr>Знание и использование современных образовательных технологий</vt:lpstr>
      <vt:lpstr>Работаю по программам</vt:lpstr>
      <vt:lpstr>Повышение профессиональной компетентности на курсах</vt:lpstr>
      <vt:lpstr>Разработка и реализация  авторской   программы</vt:lpstr>
      <vt:lpstr>Участие в мероприятиях</vt:lpstr>
      <vt:lpstr>Мои достижения</vt:lpstr>
      <vt:lpstr>Участие воспитанников в мероприятиях</vt:lpstr>
      <vt:lpstr>Работа с родителями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Елена</cp:lastModifiedBy>
  <cp:revision>34</cp:revision>
  <dcterms:created xsi:type="dcterms:W3CDTF">2013-01-06T18:32:13Z</dcterms:created>
  <dcterms:modified xsi:type="dcterms:W3CDTF">2013-03-25T15:28:33Z</dcterms:modified>
</cp:coreProperties>
</file>