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notesMasterIdLst>
    <p:notesMasterId r:id="rId7"/>
  </p:notesMasterIdLst>
  <p:sldIdLst>
    <p:sldId id="303" r:id="rId2"/>
    <p:sldId id="304" r:id="rId3"/>
    <p:sldId id="305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B471AE-FA81-4A1D-8831-E7D3AB37D363}" type="doc">
      <dgm:prSet loTypeId="urn:microsoft.com/office/officeart/2005/8/layout/vList3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F524406D-EEC6-4D13-9C5D-2CC1844263F2}">
      <dgm:prSet custT="1"/>
      <dgm:spPr>
        <a:solidFill>
          <a:schemeClr val="accent1"/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ru-RU" sz="2000" b="1" dirty="0" smtClean="0">
              <a:latin typeface="+mj-lt"/>
            </a:rPr>
            <a:t>О</a:t>
          </a:r>
          <a:r>
            <a:rPr lang="ru-RU" sz="1200" b="1" dirty="0" smtClean="0">
              <a:latin typeface="+mj-lt"/>
            </a:rPr>
            <a:t>на дает возможность постоянно дополнять и обновлять информацию, экономит пространство при архивации и хранении практических материалов, а также позволяет создавать и архивировать практические материалы и документы на электронных носителях</a:t>
          </a:r>
          <a:endParaRPr lang="ru-RU" sz="1200" b="1" dirty="0">
            <a:latin typeface="+mj-lt"/>
          </a:endParaRPr>
        </a:p>
      </dgm:t>
    </dgm:pt>
    <dgm:pt modelId="{AC02A712-0F61-4CE4-9F11-3B12B983BFBC}" type="parTrans" cxnId="{C11DDA5D-9636-4306-8CF6-0BCE342FE286}">
      <dgm:prSet/>
      <dgm:spPr/>
      <dgm:t>
        <a:bodyPr/>
        <a:lstStyle/>
        <a:p>
          <a:endParaRPr lang="ru-RU"/>
        </a:p>
      </dgm:t>
    </dgm:pt>
    <dgm:pt modelId="{5048E157-A945-4153-A35F-4B78DFDF329F}" type="sibTrans" cxnId="{C11DDA5D-9636-4306-8CF6-0BCE342FE286}">
      <dgm:prSet/>
      <dgm:spPr/>
      <dgm:t>
        <a:bodyPr/>
        <a:lstStyle/>
        <a:p>
          <a:endParaRPr lang="ru-RU"/>
        </a:p>
      </dgm:t>
    </dgm:pt>
    <dgm:pt modelId="{B585182B-99C0-49A6-ADA8-8E64DD650924}">
      <dgm:prSet custT="1"/>
      <dgm:spPr>
        <a:solidFill>
          <a:schemeClr val="accent1"/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latin typeface="+mj-lt"/>
            </a:rPr>
            <a:t>Применяется при создании визитной карточки учреждения. </a:t>
          </a:r>
          <a:r>
            <a:rPr lang="ru-RU" sz="1200" b="1" smtClean="0">
              <a:latin typeface="+mj-lt"/>
            </a:rPr>
            <a:t>Это </a:t>
          </a:r>
          <a:r>
            <a:rPr lang="ru-RU" sz="1200" b="1" dirty="0" smtClean="0">
              <a:latin typeface="+mj-lt"/>
            </a:rPr>
            <a:t>позволяет полноценно, грамотно представить свое учреждение как коллегам , так и родителям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b="1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39C59ED8-623B-4F3D-BE4B-95623808E4D3}" type="parTrans" cxnId="{B709F6A3-7FAA-4D37-991F-18502533719E}">
      <dgm:prSet/>
      <dgm:spPr/>
      <dgm:t>
        <a:bodyPr/>
        <a:lstStyle/>
        <a:p>
          <a:endParaRPr lang="ru-RU"/>
        </a:p>
      </dgm:t>
    </dgm:pt>
    <dgm:pt modelId="{D440EBED-10C6-4C61-ADF0-3D8D50A30314}" type="sibTrans" cxnId="{B709F6A3-7FAA-4D37-991F-18502533719E}">
      <dgm:prSet/>
      <dgm:spPr/>
      <dgm:t>
        <a:bodyPr/>
        <a:lstStyle/>
        <a:p>
          <a:endParaRPr lang="ru-RU"/>
        </a:p>
      </dgm:t>
    </dgm:pt>
    <dgm:pt modelId="{CC042484-5724-43FD-9417-66CA7C1F0E9E}">
      <dgm:prSet custT="1"/>
      <dgm:spPr>
        <a:solidFill>
          <a:schemeClr val="accent1"/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ru-RU" sz="1200" b="1" dirty="0" smtClean="0">
              <a:latin typeface="+mj-lt"/>
            </a:rPr>
            <a:t>Используется для проведения детских утренников и </a:t>
          </a:r>
          <a:r>
            <a:rPr lang="ru-RU" sz="1200" b="1" dirty="0" err="1" smtClean="0">
              <a:latin typeface="+mj-lt"/>
            </a:rPr>
            <a:t>досуговв</a:t>
          </a:r>
          <a:endParaRPr lang="ru-RU" sz="1200" b="1" dirty="0">
            <a:latin typeface="+mj-lt"/>
          </a:endParaRPr>
        </a:p>
      </dgm:t>
    </dgm:pt>
    <dgm:pt modelId="{0F842633-EC2D-4BD7-926B-5B53196CF02E}" type="parTrans" cxnId="{82871B30-750D-4B01-AEE9-B3935B648262}">
      <dgm:prSet/>
      <dgm:spPr/>
      <dgm:t>
        <a:bodyPr/>
        <a:lstStyle/>
        <a:p>
          <a:endParaRPr lang="ru-RU"/>
        </a:p>
      </dgm:t>
    </dgm:pt>
    <dgm:pt modelId="{39869335-1CE1-401C-B0AB-630AEC66952B}" type="sibTrans" cxnId="{82871B30-750D-4B01-AEE9-B3935B648262}">
      <dgm:prSet/>
      <dgm:spPr/>
      <dgm:t>
        <a:bodyPr/>
        <a:lstStyle/>
        <a:p>
          <a:endParaRPr lang="ru-RU"/>
        </a:p>
      </dgm:t>
    </dgm:pt>
    <dgm:pt modelId="{F12FD0F6-D08C-40AB-A1C3-39134C1D6D94}">
      <dgm:prSet custT="1"/>
      <dgm:spPr>
        <a:solidFill>
          <a:schemeClr val="accent1"/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ru-RU" sz="1200" b="1" dirty="0" smtClean="0">
              <a:latin typeface="+mj-lt"/>
            </a:rPr>
            <a:t>Сохранять экспозиции из детских рисунков и поделок, а также используется в качестве архива проведенных мероприятий</a:t>
          </a:r>
          <a:endParaRPr lang="ru-RU" sz="1200" b="1" dirty="0">
            <a:latin typeface="+mj-lt"/>
          </a:endParaRPr>
        </a:p>
      </dgm:t>
    </dgm:pt>
    <dgm:pt modelId="{3FAC81FF-040A-4952-9FA6-3C826D7A7577}" type="sibTrans" cxnId="{E9CA289D-F75A-47D4-A83B-D8654A079400}">
      <dgm:prSet/>
      <dgm:spPr/>
      <dgm:t>
        <a:bodyPr/>
        <a:lstStyle/>
        <a:p>
          <a:endParaRPr lang="ru-RU"/>
        </a:p>
      </dgm:t>
    </dgm:pt>
    <dgm:pt modelId="{A730DDB3-1964-44B4-9929-4657AADB2368}" type="parTrans" cxnId="{E9CA289D-F75A-47D4-A83B-D8654A079400}">
      <dgm:prSet/>
      <dgm:spPr/>
      <dgm:t>
        <a:bodyPr/>
        <a:lstStyle/>
        <a:p>
          <a:endParaRPr lang="ru-RU"/>
        </a:p>
      </dgm:t>
    </dgm:pt>
    <dgm:pt modelId="{9D12F84E-AB22-434E-92E3-98288DF59241}">
      <dgm:prSet custT="1"/>
      <dgm:spPr>
        <a:solidFill>
          <a:schemeClr val="accent1"/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dirty="0" smtClean="0">
              <a:latin typeface="+mj-lt"/>
            </a:rPr>
            <a:t>Используется  при проведении консультациях, круглых столов, родительских собраний, педагогических советов</a:t>
          </a:r>
          <a:endParaRPr lang="ru-RU" sz="1200" b="1" dirty="0">
            <a:latin typeface="+mj-lt"/>
          </a:endParaRPr>
        </a:p>
      </dgm:t>
    </dgm:pt>
    <dgm:pt modelId="{A4405336-D44B-4DBC-A535-38DBBB139DF5}" type="sibTrans" cxnId="{6842B8BC-3C03-41F5-9B91-FFD9E1D82D62}">
      <dgm:prSet/>
      <dgm:spPr/>
      <dgm:t>
        <a:bodyPr/>
        <a:lstStyle/>
        <a:p>
          <a:endParaRPr lang="ru-RU"/>
        </a:p>
      </dgm:t>
    </dgm:pt>
    <dgm:pt modelId="{979159B4-AC0C-4160-B3DF-406B4E355D76}" type="parTrans" cxnId="{6842B8BC-3C03-41F5-9B91-FFD9E1D82D62}">
      <dgm:prSet/>
      <dgm:spPr/>
      <dgm:t>
        <a:bodyPr/>
        <a:lstStyle/>
        <a:p>
          <a:endParaRPr lang="ru-RU"/>
        </a:p>
      </dgm:t>
    </dgm:pt>
    <dgm:pt modelId="{AE862727-D750-433B-9053-8A7A26D2BF23}" type="pres">
      <dgm:prSet presAssocID="{D9B471AE-FA81-4A1D-8831-E7D3AB37D36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A2EA80-A2D6-49F1-89C9-A2E28852DCC4}" type="pres">
      <dgm:prSet presAssocID="{F524406D-EEC6-4D13-9C5D-2CC1844263F2}" presName="composite" presStyleCnt="0"/>
      <dgm:spPr/>
    </dgm:pt>
    <dgm:pt modelId="{CE424F68-4D97-4154-8E9F-F13F160FD97E}" type="pres">
      <dgm:prSet presAssocID="{F524406D-EEC6-4D13-9C5D-2CC1844263F2}" presName="imgShp" presStyleLbl="fgImgPlace1" presStyleIdx="0" presStyleCnt="5" custScaleX="9041" custScaleY="7718" custLinFactY="269119" custLinFactNeighborX="-61774" custLinFactNeighborY="300000"/>
      <dgm:spPr>
        <a:solidFill>
          <a:schemeClr val="accent2">
            <a:lumMod val="20000"/>
            <a:lumOff val="80000"/>
          </a:schemeClr>
        </a:solidFill>
      </dgm:spPr>
    </dgm:pt>
    <dgm:pt modelId="{D181D56D-B921-4F95-975C-8897637F74A4}" type="pres">
      <dgm:prSet presAssocID="{F524406D-EEC6-4D13-9C5D-2CC1844263F2}" presName="txShp" presStyleLbl="node1" presStyleIdx="0" presStyleCnt="5" custScaleX="124222" custScaleY="106207" custLinFactY="100000" custLinFactNeighborX="16744" custLinFactNeighborY="116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96C11-61F5-47DE-85AB-5BD4018A24E4}" type="pres">
      <dgm:prSet presAssocID="{5048E157-A945-4153-A35F-4B78DFDF329F}" presName="spacing" presStyleCnt="0"/>
      <dgm:spPr/>
    </dgm:pt>
    <dgm:pt modelId="{81A3C7B6-3570-48EF-B051-49AE9DEDA721}" type="pres">
      <dgm:prSet presAssocID="{B585182B-99C0-49A6-ADA8-8E64DD650924}" presName="composite" presStyleCnt="0"/>
      <dgm:spPr/>
    </dgm:pt>
    <dgm:pt modelId="{9FE90736-9AF7-4DE9-9319-67F73B542A19}" type="pres">
      <dgm:prSet presAssocID="{B585182B-99C0-49A6-ADA8-8E64DD650924}" presName="imgShp" presStyleLbl="fgImgPlace1" presStyleIdx="1" presStyleCnt="5" custFlipVert="1" custFlipHor="1" custScaleX="11656" custScaleY="9237" custLinFactX="-18910" custLinFactY="200000" custLinFactNeighborX="-100000" custLinFactNeighborY="214959"/>
      <dgm:spPr/>
    </dgm:pt>
    <dgm:pt modelId="{21206436-D71A-41A9-AE01-FDE8D69858CB}" type="pres">
      <dgm:prSet presAssocID="{B585182B-99C0-49A6-ADA8-8E64DD650924}" presName="txShp" presStyleLbl="node1" presStyleIdx="1" presStyleCnt="5" custScaleX="150376" custScaleY="90897" custLinFactY="-43421" custLinFactNeighborX="-244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DF551-65D8-44C6-8248-8AFBD8EF7F2C}" type="pres">
      <dgm:prSet presAssocID="{D440EBED-10C6-4C61-ADF0-3D8D50A30314}" presName="spacing" presStyleCnt="0"/>
      <dgm:spPr/>
    </dgm:pt>
    <dgm:pt modelId="{9780065D-6D18-42CD-BC69-3BD28D9BAC9C}" type="pres">
      <dgm:prSet presAssocID="{9D12F84E-AB22-434E-92E3-98288DF59241}" presName="composite" presStyleCnt="0"/>
      <dgm:spPr/>
    </dgm:pt>
    <dgm:pt modelId="{176DFE4F-0A93-4E87-AE34-1AB65BE9DFA2}" type="pres">
      <dgm:prSet presAssocID="{9D12F84E-AB22-434E-92E3-98288DF59241}" presName="imgShp" presStyleLbl="fgImgPlace1" presStyleIdx="2" presStyleCnt="5" custFlipVert="1" custFlipHor="0" custScaleX="14481" custScaleY="14264" custLinFactX="-13638" custLinFactY="123758" custLinFactNeighborX="-100000" custLinFactNeighborY="200000"/>
      <dgm:spPr/>
    </dgm:pt>
    <dgm:pt modelId="{75E39D21-4EEF-436A-B4EB-676877991F0D}" type="pres">
      <dgm:prSet presAssocID="{9D12F84E-AB22-434E-92E3-98288DF59241}" presName="txShp" presStyleLbl="node1" presStyleIdx="2" presStyleCnt="5" custScaleX="144156" custScaleY="77780" custLinFactY="-47839" custLinFactNeighborX="36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03C19-156F-487A-8A28-7E4ED7BAD57B}" type="pres">
      <dgm:prSet presAssocID="{A4405336-D44B-4DBC-A535-38DBBB139DF5}" presName="spacing" presStyleCnt="0"/>
      <dgm:spPr/>
    </dgm:pt>
    <dgm:pt modelId="{DA395ECD-E9EE-44C8-B334-5DE7603C74AF}" type="pres">
      <dgm:prSet presAssocID="{CC042484-5724-43FD-9417-66CA7C1F0E9E}" presName="composite" presStyleCnt="0"/>
      <dgm:spPr/>
    </dgm:pt>
    <dgm:pt modelId="{9BF612A4-256B-4117-866D-15AB48E73D01}" type="pres">
      <dgm:prSet presAssocID="{CC042484-5724-43FD-9417-66CA7C1F0E9E}" presName="imgShp" presStyleLbl="fgImgPlace1" presStyleIdx="3" presStyleCnt="5" custFlipVert="1" custScaleX="20375" custScaleY="26961" custLinFactNeighborX="10661" custLinFactNeighborY="2619"/>
      <dgm:spPr/>
    </dgm:pt>
    <dgm:pt modelId="{15A4154A-C0B6-4168-A050-254FEC4E09B9}" type="pres">
      <dgm:prSet presAssocID="{CC042484-5724-43FD-9417-66CA7C1F0E9E}" presName="txShp" presStyleLbl="node1" presStyleIdx="3" presStyleCnt="5" custScaleX="105509" custScaleY="78946" custLinFactNeighborX="22558" custLinFactNeighborY="72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C8AB0-07CC-46D5-B05B-8E5D764F3550}" type="pres">
      <dgm:prSet presAssocID="{39869335-1CE1-401C-B0AB-630AEC66952B}" presName="spacing" presStyleCnt="0"/>
      <dgm:spPr/>
    </dgm:pt>
    <dgm:pt modelId="{ACF74CC7-15DB-49F0-9459-DEDD307C7F29}" type="pres">
      <dgm:prSet presAssocID="{F12FD0F6-D08C-40AB-A1C3-39134C1D6D94}" presName="composite" presStyleCnt="0"/>
      <dgm:spPr/>
    </dgm:pt>
    <dgm:pt modelId="{A42A0038-E7C7-42D8-94F6-4BF006C5ED93}" type="pres">
      <dgm:prSet presAssocID="{F12FD0F6-D08C-40AB-A1C3-39134C1D6D94}" presName="imgShp" presStyleLbl="fgImgPlace1" presStyleIdx="4" presStyleCnt="5" custFlipHor="1" custScaleX="52689" custScaleY="4304"/>
      <dgm:spPr/>
    </dgm:pt>
    <dgm:pt modelId="{379AA194-67FC-4C25-BD42-5BE9B22B108A}" type="pres">
      <dgm:prSet presAssocID="{F12FD0F6-D08C-40AB-A1C3-39134C1D6D94}" presName="txShp" presStyleLbl="node1" presStyleIdx="4" presStyleCnt="5" custScaleX="114497" custScaleY="73007" custLinFactY="-34420" custLinFactNeighborX="2160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42B8BC-3C03-41F5-9B91-FFD9E1D82D62}" srcId="{D9B471AE-FA81-4A1D-8831-E7D3AB37D363}" destId="{9D12F84E-AB22-434E-92E3-98288DF59241}" srcOrd="2" destOrd="0" parTransId="{979159B4-AC0C-4160-B3DF-406B4E355D76}" sibTransId="{A4405336-D44B-4DBC-A535-38DBBB139DF5}"/>
    <dgm:cxn modelId="{8F080BD2-C87A-44EF-B0D4-DBC6F4E07B5E}" type="presOf" srcId="{F12FD0F6-D08C-40AB-A1C3-39134C1D6D94}" destId="{379AA194-67FC-4C25-BD42-5BE9B22B108A}" srcOrd="0" destOrd="0" presId="urn:microsoft.com/office/officeart/2005/8/layout/vList3"/>
    <dgm:cxn modelId="{E9CA289D-F75A-47D4-A83B-D8654A079400}" srcId="{D9B471AE-FA81-4A1D-8831-E7D3AB37D363}" destId="{F12FD0F6-D08C-40AB-A1C3-39134C1D6D94}" srcOrd="4" destOrd="0" parTransId="{A730DDB3-1964-44B4-9929-4657AADB2368}" sibTransId="{3FAC81FF-040A-4952-9FA6-3C826D7A7577}"/>
    <dgm:cxn modelId="{F8474447-F0B4-405A-9ACC-7CDB3DC58A57}" type="presOf" srcId="{B585182B-99C0-49A6-ADA8-8E64DD650924}" destId="{21206436-D71A-41A9-AE01-FDE8D69858CB}" srcOrd="0" destOrd="0" presId="urn:microsoft.com/office/officeart/2005/8/layout/vList3"/>
    <dgm:cxn modelId="{B709F6A3-7FAA-4D37-991F-18502533719E}" srcId="{D9B471AE-FA81-4A1D-8831-E7D3AB37D363}" destId="{B585182B-99C0-49A6-ADA8-8E64DD650924}" srcOrd="1" destOrd="0" parTransId="{39C59ED8-623B-4F3D-BE4B-95623808E4D3}" sibTransId="{D440EBED-10C6-4C61-ADF0-3D8D50A30314}"/>
    <dgm:cxn modelId="{C11DDA5D-9636-4306-8CF6-0BCE342FE286}" srcId="{D9B471AE-FA81-4A1D-8831-E7D3AB37D363}" destId="{F524406D-EEC6-4D13-9C5D-2CC1844263F2}" srcOrd="0" destOrd="0" parTransId="{AC02A712-0F61-4CE4-9F11-3B12B983BFBC}" sibTransId="{5048E157-A945-4153-A35F-4B78DFDF329F}"/>
    <dgm:cxn modelId="{FEFCB8F1-C92B-46F6-8A11-7E0FE5B8CB66}" type="presOf" srcId="{CC042484-5724-43FD-9417-66CA7C1F0E9E}" destId="{15A4154A-C0B6-4168-A050-254FEC4E09B9}" srcOrd="0" destOrd="0" presId="urn:microsoft.com/office/officeart/2005/8/layout/vList3"/>
    <dgm:cxn modelId="{FDFBBFA5-31C7-428B-8A16-97BE49D02D4D}" type="presOf" srcId="{F524406D-EEC6-4D13-9C5D-2CC1844263F2}" destId="{D181D56D-B921-4F95-975C-8897637F74A4}" srcOrd="0" destOrd="0" presId="urn:microsoft.com/office/officeart/2005/8/layout/vList3"/>
    <dgm:cxn modelId="{004C4F28-28C7-42D2-85F2-E15E448E9334}" type="presOf" srcId="{D9B471AE-FA81-4A1D-8831-E7D3AB37D363}" destId="{AE862727-D750-433B-9053-8A7A26D2BF23}" srcOrd="0" destOrd="0" presId="urn:microsoft.com/office/officeart/2005/8/layout/vList3"/>
    <dgm:cxn modelId="{B2DBAC2E-A4CA-4D4A-960B-08BDC97CC36C}" type="presOf" srcId="{9D12F84E-AB22-434E-92E3-98288DF59241}" destId="{75E39D21-4EEF-436A-B4EB-676877991F0D}" srcOrd="0" destOrd="0" presId="urn:microsoft.com/office/officeart/2005/8/layout/vList3"/>
    <dgm:cxn modelId="{82871B30-750D-4B01-AEE9-B3935B648262}" srcId="{D9B471AE-FA81-4A1D-8831-E7D3AB37D363}" destId="{CC042484-5724-43FD-9417-66CA7C1F0E9E}" srcOrd="3" destOrd="0" parTransId="{0F842633-EC2D-4BD7-926B-5B53196CF02E}" sibTransId="{39869335-1CE1-401C-B0AB-630AEC66952B}"/>
    <dgm:cxn modelId="{F68CED51-5AE8-4C99-94D6-35CB1F6FAF00}" type="presParOf" srcId="{AE862727-D750-433B-9053-8A7A26D2BF23}" destId="{EAA2EA80-A2D6-49F1-89C9-A2E28852DCC4}" srcOrd="0" destOrd="0" presId="urn:microsoft.com/office/officeart/2005/8/layout/vList3"/>
    <dgm:cxn modelId="{CF1C08E0-B60F-43D0-94C7-3B6A840A88C8}" type="presParOf" srcId="{EAA2EA80-A2D6-49F1-89C9-A2E28852DCC4}" destId="{CE424F68-4D97-4154-8E9F-F13F160FD97E}" srcOrd="0" destOrd="0" presId="urn:microsoft.com/office/officeart/2005/8/layout/vList3"/>
    <dgm:cxn modelId="{93A96783-6A20-4AC8-A2E3-828998FA6461}" type="presParOf" srcId="{EAA2EA80-A2D6-49F1-89C9-A2E28852DCC4}" destId="{D181D56D-B921-4F95-975C-8897637F74A4}" srcOrd="1" destOrd="0" presId="urn:microsoft.com/office/officeart/2005/8/layout/vList3"/>
    <dgm:cxn modelId="{C12BDC2A-4D5E-415F-AAB2-BE67C0552312}" type="presParOf" srcId="{AE862727-D750-433B-9053-8A7A26D2BF23}" destId="{12296C11-61F5-47DE-85AB-5BD4018A24E4}" srcOrd="1" destOrd="0" presId="urn:microsoft.com/office/officeart/2005/8/layout/vList3"/>
    <dgm:cxn modelId="{C889A0D4-A94C-4FE2-875F-9C95C3BEF6BC}" type="presParOf" srcId="{AE862727-D750-433B-9053-8A7A26D2BF23}" destId="{81A3C7B6-3570-48EF-B051-49AE9DEDA721}" srcOrd="2" destOrd="0" presId="urn:microsoft.com/office/officeart/2005/8/layout/vList3"/>
    <dgm:cxn modelId="{A0728BD9-8E03-4E2B-8C5D-8BEE38B14B30}" type="presParOf" srcId="{81A3C7B6-3570-48EF-B051-49AE9DEDA721}" destId="{9FE90736-9AF7-4DE9-9319-67F73B542A19}" srcOrd="0" destOrd="0" presId="urn:microsoft.com/office/officeart/2005/8/layout/vList3"/>
    <dgm:cxn modelId="{3EE7F2BE-1FA3-4BEC-8063-04CE445238DC}" type="presParOf" srcId="{81A3C7B6-3570-48EF-B051-49AE9DEDA721}" destId="{21206436-D71A-41A9-AE01-FDE8D69858CB}" srcOrd="1" destOrd="0" presId="urn:microsoft.com/office/officeart/2005/8/layout/vList3"/>
    <dgm:cxn modelId="{FC6FE6BA-4376-4CDF-B72B-88A2DF8074A3}" type="presParOf" srcId="{AE862727-D750-433B-9053-8A7A26D2BF23}" destId="{352DF551-65D8-44C6-8248-8AFBD8EF7F2C}" srcOrd="3" destOrd="0" presId="urn:microsoft.com/office/officeart/2005/8/layout/vList3"/>
    <dgm:cxn modelId="{5D3935BD-7C6E-4813-B882-6DBC983C13C5}" type="presParOf" srcId="{AE862727-D750-433B-9053-8A7A26D2BF23}" destId="{9780065D-6D18-42CD-BC69-3BD28D9BAC9C}" srcOrd="4" destOrd="0" presId="urn:microsoft.com/office/officeart/2005/8/layout/vList3"/>
    <dgm:cxn modelId="{F389B929-667C-4B29-B53D-89C7F62FA2D2}" type="presParOf" srcId="{9780065D-6D18-42CD-BC69-3BD28D9BAC9C}" destId="{176DFE4F-0A93-4E87-AE34-1AB65BE9DFA2}" srcOrd="0" destOrd="0" presId="urn:microsoft.com/office/officeart/2005/8/layout/vList3"/>
    <dgm:cxn modelId="{E277F769-3515-4D7A-ADBC-D506BC85CEE1}" type="presParOf" srcId="{9780065D-6D18-42CD-BC69-3BD28D9BAC9C}" destId="{75E39D21-4EEF-436A-B4EB-676877991F0D}" srcOrd="1" destOrd="0" presId="urn:microsoft.com/office/officeart/2005/8/layout/vList3"/>
    <dgm:cxn modelId="{32ECD46E-FA48-407C-A349-5BCCCDEA186D}" type="presParOf" srcId="{AE862727-D750-433B-9053-8A7A26D2BF23}" destId="{7DD03C19-156F-487A-8A28-7E4ED7BAD57B}" srcOrd="5" destOrd="0" presId="urn:microsoft.com/office/officeart/2005/8/layout/vList3"/>
    <dgm:cxn modelId="{EE48F050-0B27-4F1E-A202-A7E8AA37FFAE}" type="presParOf" srcId="{AE862727-D750-433B-9053-8A7A26D2BF23}" destId="{DA395ECD-E9EE-44C8-B334-5DE7603C74AF}" srcOrd="6" destOrd="0" presId="urn:microsoft.com/office/officeart/2005/8/layout/vList3"/>
    <dgm:cxn modelId="{00F58F8A-D969-477B-8C46-6AE23C03C9A9}" type="presParOf" srcId="{DA395ECD-E9EE-44C8-B334-5DE7603C74AF}" destId="{9BF612A4-256B-4117-866D-15AB48E73D01}" srcOrd="0" destOrd="0" presId="urn:microsoft.com/office/officeart/2005/8/layout/vList3"/>
    <dgm:cxn modelId="{5E1CB568-194E-4A42-A10C-2028D4E6E1B5}" type="presParOf" srcId="{DA395ECD-E9EE-44C8-B334-5DE7603C74AF}" destId="{15A4154A-C0B6-4168-A050-254FEC4E09B9}" srcOrd="1" destOrd="0" presId="urn:microsoft.com/office/officeart/2005/8/layout/vList3"/>
    <dgm:cxn modelId="{CA18703E-C4D0-4E5A-8CB5-8B687B1F3FCA}" type="presParOf" srcId="{AE862727-D750-433B-9053-8A7A26D2BF23}" destId="{1A9C8AB0-07CC-46D5-B05B-8E5D764F3550}" srcOrd="7" destOrd="0" presId="urn:microsoft.com/office/officeart/2005/8/layout/vList3"/>
    <dgm:cxn modelId="{8CBDB53F-7BB6-4B03-A2D6-154DE66D3669}" type="presParOf" srcId="{AE862727-D750-433B-9053-8A7A26D2BF23}" destId="{ACF74CC7-15DB-49F0-9459-DEDD307C7F29}" srcOrd="8" destOrd="0" presId="urn:microsoft.com/office/officeart/2005/8/layout/vList3"/>
    <dgm:cxn modelId="{33C687D7-5183-4826-816C-6A5692302F1E}" type="presParOf" srcId="{ACF74CC7-15DB-49F0-9459-DEDD307C7F29}" destId="{A42A0038-E7C7-42D8-94F6-4BF006C5ED93}" srcOrd="0" destOrd="0" presId="urn:microsoft.com/office/officeart/2005/8/layout/vList3"/>
    <dgm:cxn modelId="{CAE17B99-2377-4D6E-807C-F3DC4B48A8A7}" type="presParOf" srcId="{ACF74CC7-15DB-49F0-9459-DEDD307C7F29}" destId="{379AA194-67FC-4C25-BD42-5BE9B22B108A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81D56D-B921-4F95-975C-8897637F74A4}">
      <dsp:nvSpPr>
        <dsp:cNvPr id="0" name=""/>
        <dsp:cNvSpPr/>
      </dsp:nvSpPr>
      <dsp:spPr>
        <a:xfrm rot="10800000">
          <a:off x="1565514" y="2304596"/>
          <a:ext cx="7435641" cy="1127461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tx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</a:t>
          </a:r>
          <a:r>
            <a:rPr lang="ru-RU" sz="1200" b="1" kern="1200" dirty="0" smtClean="0">
              <a:latin typeface="+mj-lt"/>
            </a:rPr>
            <a:t>на дает возможность постоянно дополнять и обновлять информацию, экономит пространство при архивации и хранении практических материалов, а также позволяет создавать и архивировать практические материалы и документы на электронных носителях</a:t>
          </a:r>
          <a:endParaRPr lang="ru-RU" sz="1200" b="1" kern="1200" dirty="0">
            <a:latin typeface="+mj-lt"/>
          </a:endParaRPr>
        </a:p>
      </dsp:txBody>
      <dsp:txXfrm rot="10800000">
        <a:off x="1565514" y="2304596"/>
        <a:ext cx="7435641" cy="1127461"/>
      </dsp:txXfrm>
    </dsp:sp>
    <dsp:sp modelId="{CE424F68-4D97-4154-8E9F-F13F160FD97E}">
      <dsp:nvSpPr>
        <dsp:cNvPr id="0" name=""/>
        <dsp:cNvSpPr/>
      </dsp:nvSpPr>
      <dsp:spPr>
        <a:xfrm>
          <a:off x="803931" y="5723332"/>
          <a:ext cx="95976" cy="8193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06436-D71A-41A9-AE01-FDE8D69858CB}">
      <dsp:nvSpPr>
        <dsp:cNvPr id="0" name=""/>
        <dsp:cNvSpPr/>
      </dsp:nvSpPr>
      <dsp:spPr>
        <a:xfrm rot="10800000">
          <a:off x="-1" y="0"/>
          <a:ext cx="9001159" cy="964934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tx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3" tIns="45720" rIns="85344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latin typeface="+mj-lt"/>
            </a:rPr>
            <a:t>Применяется при создании визитной карточки учреждения. </a:t>
          </a:r>
          <a:r>
            <a:rPr lang="ru-RU" sz="1200" b="1" kern="1200" smtClean="0">
              <a:latin typeface="+mj-lt"/>
            </a:rPr>
            <a:t>Это </a:t>
          </a:r>
          <a:r>
            <a:rPr lang="ru-RU" sz="1200" b="1" kern="1200" dirty="0" smtClean="0">
              <a:latin typeface="+mj-lt"/>
            </a:rPr>
            <a:t>позволяет полноценно, грамотно представить свое учреждение как коллегам , так и родителям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10800000">
        <a:off x="-1" y="0"/>
        <a:ext cx="9001159" cy="964934"/>
      </dsp:txXfrm>
    </dsp:sp>
    <dsp:sp modelId="{9FE90736-9AF7-4DE9-9319-67F73B542A19}">
      <dsp:nvSpPr>
        <dsp:cNvPr id="0" name=""/>
        <dsp:cNvSpPr/>
      </dsp:nvSpPr>
      <dsp:spPr>
        <a:xfrm flipH="1" flipV="1">
          <a:off x="183513" y="5707206"/>
          <a:ext cx="123736" cy="9805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39D21-4EEF-436A-B4EB-676877991F0D}">
      <dsp:nvSpPr>
        <dsp:cNvPr id="0" name=""/>
        <dsp:cNvSpPr/>
      </dsp:nvSpPr>
      <dsp:spPr>
        <a:xfrm rot="10800000">
          <a:off x="372311" y="1160028"/>
          <a:ext cx="8628844" cy="825688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tx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3" tIns="45720" rIns="85344" bIns="4572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j-lt"/>
            </a:rPr>
            <a:t>Используется  при проведении консультациях, круглых столов, родительских собраний, педагогических советов</a:t>
          </a:r>
          <a:endParaRPr lang="ru-RU" sz="1200" b="1" kern="1200" dirty="0">
            <a:latin typeface="+mj-lt"/>
          </a:endParaRPr>
        </a:p>
      </dsp:txBody>
      <dsp:txXfrm rot="10800000">
        <a:off x="372311" y="1160028"/>
        <a:ext cx="8628844" cy="825688"/>
      </dsp:txXfrm>
    </dsp:sp>
    <dsp:sp modelId="{176DFE4F-0A93-4E87-AE34-1AB65BE9DFA2}">
      <dsp:nvSpPr>
        <dsp:cNvPr id="0" name=""/>
        <dsp:cNvSpPr/>
      </dsp:nvSpPr>
      <dsp:spPr>
        <a:xfrm flipV="1">
          <a:off x="224484" y="5653841"/>
          <a:ext cx="153725" cy="1514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4154A-C0B6-4168-A050-254FEC4E09B9}">
      <dsp:nvSpPr>
        <dsp:cNvPr id="0" name=""/>
        <dsp:cNvSpPr/>
      </dsp:nvSpPr>
      <dsp:spPr>
        <a:xfrm rot="10800000">
          <a:off x="2685631" y="4637822"/>
          <a:ext cx="6315524" cy="838066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tx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3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j-lt"/>
            </a:rPr>
            <a:t>Используется для проведения детских утренников и </a:t>
          </a:r>
          <a:r>
            <a:rPr lang="ru-RU" sz="1200" b="1" kern="1200" dirty="0" err="1" smtClean="0">
              <a:latin typeface="+mj-lt"/>
            </a:rPr>
            <a:t>досуговв</a:t>
          </a:r>
          <a:endParaRPr lang="ru-RU" sz="1200" b="1" kern="1200" dirty="0">
            <a:latin typeface="+mj-lt"/>
          </a:endParaRPr>
        </a:p>
      </dsp:txBody>
      <dsp:txXfrm rot="10800000">
        <a:off x="2685631" y="4637822"/>
        <a:ext cx="6315524" cy="838066"/>
      </dsp:txXfrm>
    </dsp:sp>
    <dsp:sp modelId="{9BF612A4-256B-4117-866D-15AB48E73D01}">
      <dsp:nvSpPr>
        <dsp:cNvPr id="0" name=""/>
        <dsp:cNvSpPr/>
      </dsp:nvSpPr>
      <dsp:spPr>
        <a:xfrm flipV="1">
          <a:off x="1512720" y="4175748"/>
          <a:ext cx="216294" cy="2862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AA194-67FC-4C25-BD42-5BE9B22B108A}">
      <dsp:nvSpPr>
        <dsp:cNvPr id="0" name=""/>
        <dsp:cNvSpPr/>
      </dsp:nvSpPr>
      <dsp:spPr>
        <a:xfrm rot="10800000">
          <a:off x="2147630" y="3600008"/>
          <a:ext cx="6853525" cy="775020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tx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3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j-lt"/>
            </a:rPr>
            <a:t>Сохранять экспозиции из детских рисунков и поделок, а также используется в качестве архива проведенных мероприятий</a:t>
          </a:r>
          <a:endParaRPr lang="ru-RU" sz="1200" b="1" kern="1200" dirty="0">
            <a:latin typeface="+mj-lt"/>
          </a:endParaRPr>
        </a:p>
      </dsp:txBody>
      <dsp:txXfrm rot="10800000">
        <a:off x="2147630" y="3600008"/>
        <a:ext cx="6853525" cy="775020"/>
      </dsp:txXfrm>
    </dsp:sp>
    <dsp:sp modelId="{A42A0038-E7C7-42D8-94F6-4BF006C5ED93}">
      <dsp:nvSpPr>
        <dsp:cNvPr id="0" name=""/>
        <dsp:cNvSpPr/>
      </dsp:nvSpPr>
      <dsp:spPr>
        <a:xfrm flipH="1">
          <a:off x="1228028" y="5391635"/>
          <a:ext cx="559330" cy="456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6F7E96-F717-442F-9371-C614C9A95DF5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248C3-DCB3-4F6C-8F83-E568AAEB7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6745EF-2658-415C-9DBA-6142C477D2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A3540-640D-4616-BA99-802F58D6FCC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76CFA-B7BA-42EF-A59C-8719BA4860A9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8755-0A0F-478A-9836-AB81AA5C7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C1C-2C61-4029-BD1E-93B0C6D4B8C4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FD3F-829C-4814-9ACD-A4350725B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D7F1-35BD-4D43-BDE0-FB3A64FBA2A1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A63EB-776F-435C-BB3F-6E89ABC6C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9198-AE44-4DD6-9961-BD0883A420AE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44FA2-FE23-4535-8178-215026A3A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39E8-64AB-40F4-BC20-D345287F0541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E1C8-9C66-48A0-AF0C-5D1AC29D0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B6C34-2D92-465A-8CE6-C16BD55C3DD3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7F5B-EC6F-4D07-A034-DD37EF940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3AB1-2562-48A2-BB36-DADFCB23005F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FE8C-0975-492A-AA3B-5128A0552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0828F-7359-4A94-B2AC-25E6065A27CC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9DE1-7151-4A09-A9A2-8A07FF1B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E4FE-A828-46D7-966A-65E52618019C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CB90-03D9-4F9C-BD7D-0524F61EB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CAB00-C6DB-4BAB-B91F-6D9D3CB72B03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6514-2DEC-4641-8A8A-7A258FAC9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28398-45F4-4DD9-970C-3190E21E1165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3EA9-12C7-4B4F-BFAF-04FCD034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4E9FF24-38B8-4C9B-9688-EA8D97B64190}" type="datetimeFigureOut">
              <a:rPr lang="ru-RU"/>
              <a:pPr>
                <a:defRPr/>
              </a:pPr>
              <a:t>22.08.2012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A20176A-A934-42C6-A498-7176748E0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8" r:id="rId1"/>
    <p:sldLayoutId id="2147484027" r:id="rId2"/>
    <p:sldLayoutId id="2147484029" r:id="rId3"/>
    <p:sldLayoutId id="2147484026" r:id="rId4"/>
    <p:sldLayoutId id="2147484025" r:id="rId5"/>
    <p:sldLayoutId id="2147484024" r:id="rId6"/>
    <p:sldLayoutId id="2147484023" r:id="rId7"/>
    <p:sldLayoutId id="2147484022" r:id="rId8"/>
    <p:sldLayoutId id="2147484021" r:id="rId9"/>
    <p:sldLayoutId id="2147484020" r:id="rId10"/>
    <p:sldLayoutId id="21474840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56"/>
            <a:ext cx="3234019" cy="235745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260648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Медиакомпетентность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педагога ДОУ при создании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электронных презентаций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995936" y="4653136"/>
            <a:ext cx="5148064" cy="1752600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Урюпова</a:t>
            </a:r>
            <a:r>
              <a:rPr lang="ru-RU" sz="2400" dirty="0" smtClean="0"/>
              <a:t> Н.Н. - воспитатель</a:t>
            </a:r>
            <a:endParaRPr lang="ru-RU" sz="2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616624"/>
          </a:xfrm>
        </p:spPr>
        <p:txBody>
          <a:bodyPr/>
          <a:lstStyle/>
          <a:p>
            <a:pPr algn="just"/>
            <a:r>
              <a:rPr lang="ru-RU" sz="1800" b="1" u="sng" dirty="0" smtClean="0"/>
              <a:t>Компетенция</a:t>
            </a:r>
            <a:r>
              <a:rPr lang="ru-RU" sz="1800" dirty="0" smtClean="0"/>
              <a:t> -обобщенные </a:t>
            </a:r>
            <a:r>
              <a:rPr lang="ru-RU" sz="1800" dirty="0" smtClean="0"/>
              <a:t>и глубокие сформированные качества личности, </a:t>
            </a:r>
            <a:r>
              <a:rPr lang="ru-RU" sz="1800" dirty="0" smtClean="0"/>
              <a:t>ее </a:t>
            </a:r>
            <a:r>
              <a:rPr lang="ru-RU" sz="1800" dirty="0" smtClean="0"/>
              <a:t>способность наиболее универсально использовать и применять полученные знания и навыки, совокупность знаний, умений, навыков, позволяющих субъекту приспосабливаться к изменяющимся условиям, способность действовать и выживать в данных </a:t>
            </a:r>
            <a:r>
              <a:rPr lang="ru-RU" sz="1800" dirty="0" smtClean="0"/>
              <a:t>условия.</a:t>
            </a:r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b="1" u="sng" dirty="0" smtClean="0"/>
              <a:t>П</a:t>
            </a:r>
            <a:r>
              <a:rPr lang="ru-RU" sz="1800" b="1" u="sng" dirty="0" smtClean="0"/>
              <a:t>рофессиональная компетентность педагога</a:t>
            </a:r>
            <a:r>
              <a:rPr lang="ru-RU" sz="1800" dirty="0" smtClean="0"/>
              <a:t> - </a:t>
            </a:r>
            <a:r>
              <a:rPr lang="ru-RU" sz="1800" dirty="0" smtClean="0"/>
              <a:t>как готовность и способность педагога принимать эффективные решения при осуществлении профессиональной деятельности. Профессиональная компетентность «в целом характеризуется совокупностью интегрированных знаний, умений и опыта, а также личностных качеств, позволяющих человеку эффективно проектировать и осуществлять профессиональную деятельность во взаимодействии с окружающим миром». «Профессиональная компетентность педагога не сводится к набору знаний, умений, а определяет необходимость и эффективность их применения в реальной образовательной практике</a:t>
            </a:r>
            <a:r>
              <a:rPr lang="ru-RU" sz="1800" dirty="0" smtClean="0"/>
              <a:t>».</a:t>
            </a:r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282154"/>
          </a:xfrm>
        </p:spPr>
        <p:txBody>
          <a:bodyPr>
            <a:normAutofit fontScale="90000"/>
          </a:bodyPr>
          <a:lstStyle/>
          <a:p>
            <a:r>
              <a:rPr lang="ru-RU" i="1" dirty="0" err="1" smtClean="0">
                <a:solidFill>
                  <a:schemeClr val="tx1"/>
                </a:solidFill>
              </a:rPr>
              <a:t>Медиакомпетентность</a:t>
            </a:r>
            <a:r>
              <a:rPr lang="ru-RU" i="1" dirty="0" smtClean="0">
                <a:solidFill>
                  <a:schemeClr val="tx1"/>
                </a:solidFill>
              </a:rPr>
              <a:t> педагога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совокупность его мотивов, знаний, умений, способностей (показатели: мотивационный, информационный, методический, практико-операционный/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креативный</a:t>
            </a:r>
            <a:r>
              <a:rPr lang="ru-RU" sz="2400" dirty="0" smtClean="0"/>
              <a:t>), способствующих </a:t>
            </a:r>
            <a:r>
              <a:rPr lang="ru-RU" sz="2400" dirty="0" err="1" smtClean="0"/>
              <a:t>медиаобразовательной</a:t>
            </a:r>
            <a:r>
              <a:rPr lang="ru-RU" sz="2400" dirty="0" smtClean="0"/>
              <a:t> деятельности в аудитории различного возраста (А.В. Федоров, 2007).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4149080"/>
            <a:ext cx="2562126" cy="271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Электронные презентации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3981"/>
          </a:xfrm>
        </p:spPr>
        <p:txBody>
          <a:bodyPr/>
          <a:lstStyle/>
          <a:p>
            <a:r>
              <a:rPr lang="ru-RU" sz="1800" dirty="0" smtClean="0"/>
              <a:t>Одна из активных и творческих форм работы, позволяющая информационно – систематизировано представить опят деятельности</a:t>
            </a:r>
            <a:endParaRPr lang="ru-RU" sz="1800" dirty="0"/>
          </a:p>
        </p:txBody>
      </p:sp>
      <p:pic>
        <p:nvPicPr>
          <p:cNvPr id="8" name="Содержимое 5" descr="media-542x4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99592" y="2204864"/>
            <a:ext cx="7272808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52736"/>
          <a:ext cx="900115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Преимущества программы </a:t>
            </a:r>
            <a:r>
              <a:rPr lang="ru-RU" sz="2800" dirty="0" err="1" smtClean="0">
                <a:solidFill>
                  <a:schemeClr val="tx1"/>
                </a:solidFill>
              </a:rPr>
              <a:t>мультимедийных</a:t>
            </a:r>
            <a:r>
              <a:rPr lang="ru-RU" sz="2800" dirty="0" smtClean="0">
                <a:solidFill>
                  <a:schemeClr val="tx1"/>
                </a:solidFill>
              </a:rPr>
              <a:t> презентаций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Picture 6" descr="ф 49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0" y="4437112"/>
            <a:ext cx="2627784" cy="262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3251</TotalTime>
  <Words>280</Words>
  <Application>Microsoft Office PowerPoint</Application>
  <PresentationFormat>Экран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Слайд 2</vt:lpstr>
      <vt:lpstr>Медиакомпетентность педагога</vt:lpstr>
      <vt:lpstr>Электронные презентации </vt:lpstr>
      <vt:lpstr>Преимущества программы мультимедийных презентаций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информационных технологий  в дошкольном учреждении</dc:title>
  <dc:creator>1</dc:creator>
  <cp:lastModifiedBy>Наташа</cp:lastModifiedBy>
  <cp:revision>326</cp:revision>
  <dcterms:created xsi:type="dcterms:W3CDTF">2011-11-20T10:29:54Z</dcterms:created>
  <dcterms:modified xsi:type="dcterms:W3CDTF">2012-08-22T10:35:26Z</dcterms:modified>
</cp:coreProperties>
</file>