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033E-4A54-4E46-82D8-6C4DA3915D98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0873C-2C79-49A4-B92C-C8C163E98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0873C-2C79-49A4-B92C-C8C163E98C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58C6-AC45-4794-B0F9-CD29444F492F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DB81-F527-4ECB-86B6-34744F9F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Relationship Id="rId9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Мистер и Мисс Англия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Mister and Miss England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4338" name="Picture 2" descr="C:\галя\СТРАНОВЕДЕНИЕ\комплект фото\англ.костюм 18 в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3857652" cy="432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D:\галя\СТРАНОВЕДЕНИЕ\дома платно\дондонское колес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786214" cy="37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D:\галя\СТРАНОВЕДЕНИЕ\дома платно\кабинка колеса обозрен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89735"/>
            <a:ext cx="3714776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1" descr="G:\картинки\достопримечательности\Букингемский дворец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54759" cy="30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галя\СТРАНОВЕДЕНИЕ\Англия\117515701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D:\галя\СТРАНОВЕДЕНИЕ\ВЕЛИКОБРИТАНИЯ\эмблема англ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3" descr="G:\картинки\растения\нарци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14356"/>
            <a:ext cx="16555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4" descr="G:\картинки\растения\лук м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0022" y="714356"/>
            <a:ext cx="16974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D:\галя\СТРАНОВЕДЕНИЕ\ВЕЛИКОБРИТАНИЯ\чертополох шотланди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357694"/>
            <a:ext cx="25381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3" descr="G:\картинки\символы\трилист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42913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6" descr="G:\картинки\достопримечательности\Лондонский Тауэ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галя\СТРАНОВЕДЕНИЕ\ВЕЛИКОБРИТАНИЯ\lлондон ночь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14686"/>
            <a:ext cx="482917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9" descr="G:\картинки\символы\item_3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03144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0" descr="G:\картинки\символы\герб  Англ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1500198" cy="17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1" descr="G:\картинки\символы\флаг уэль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7166"/>
            <a:ext cx="20986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2" descr="G:\картинки\символы\герб уэльс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071678"/>
            <a:ext cx="1428728" cy="20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6" descr="G:\картинки\символы\Флаг Шотландии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28604"/>
            <a:ext cx="2294259" cy="138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58" descr="G:\картинки\символы\герб шотл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143116"/>
            <a:ext cx="1500198" cy="16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61" descr="G:\картинки\символы\флаг северной ирландии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5072074"/>
            <a:ext cx="22448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64" descr="G:\картинки\символы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5072074"/>
            <a:ext cx="2019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Emachines\Desktop\звери\1206117625_kids_3-w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464347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галя\КАРТИНОЧКИ ВСЕ\какието картинки\11048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1688410" cy="18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какието картинки\441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16478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галя\КАРТИНОЧКИ ВСЕ\какието картинки\cea3bfa9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571744"/>
            <a:ext cx="149261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галя\КАРТИНОЧКИ ВСЕ\какието картинки\Kubik_alfavit_elk_1_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14884"/>
            <a:ext cx="2114556" cy="15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галя\КАРТИНОЧКИ ВСЕ\звери\sc-09d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714884"/>
            <a:ext cx="1670927" cy="165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галя\КАРТИНОЧКИ ВСЕ\картинки открытки\городской транспорт\foto_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2500306"/>
            <a:ext cx="2738433" cy="164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галя\КАРТИНОЧКИ ВСЕ\животные\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животные\0_3b823_b72bd4a0_XL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04"/>
            <a:ext cx="24833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галя\КАРТИНОЧКИ ВСЕ\звери\108064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галя\КАРТИНОЧКИ ВСЕ\48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929066"/>
            <a:ext cx="17362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галя\КАРТИНОЧКИ ВСЕ\животные\PicsDesktop.net_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животные\fro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04"/>
            <a:ext cx="19157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галя\КАРТИНОЧКИ ВСЕ\картинки\5682117_kotyonok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500306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галя\КАРТИНОЧКИ ВСЕ\животные\13_gu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571744"/>
            <a:ext cx="1385889" cy="17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галя\КАРТИНОЧКИ ВСЕ\животные\item_344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285992"/>
            <a:ext cx="9770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галя\КАРТИНОЧКИ ВСЕ\животные\post-13-124515783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429132"/>
            <a:ext cx="1425891" cy="21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галя\КАРТИНОЧКИ ВСЕ\еда и др\5788766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500570"/>
            <a:ext cx="1828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галя\КАРТИНОЧКИ ВСЕ\1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галя\КАРТИНОЧКИ ВСЕ\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04"/>
            <a:ext cx="1713760" cy="2176475"/>
          </a:xfrm>
          <a:prstGeom prst="rect">
            <a:avLst/>
          </a:prstGeom>
          <a:noFill/>
        </p:spPr>
      </p:pic>
      <p:pic>
        <p:nvPicPr>
          <p:cNvPr id="2052" name="Picture 4" descr="C:\галя\КАРТИНОЧКИ ВСЕ\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786058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C:\Documents and Settings\Admin\Рабочий стол\все из интернета\uk_map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14356"/>
            <a:ext cx="4214806" cy="580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FF3AA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84701" y="-156064"/>
            <a:ext cx="2714644" cy="374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2EFB1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71789" y="-142557"/>
            <a:ext cx="2643206" cy="364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6BCDC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84929" y="3344171"/>
            <a:ext cx="2715848" cy="37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C0223F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585295" y="3344399"/>
            <a:ext cx="2714645" cy="37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галя\ИГРЫ\пальчиковые игры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42153"/>
            <a:ext cx="3214709" cy="447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галя\КАРТИНОЧКИ ВСЕ\какието картинки\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93805"/>
            <a:ext cx="5072098" cy="575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4" descr="G:\картинки\символы\вестминст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65458"/>
            <a:ext cx="3981475" cy="264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91" descr="G:\картинки\символы\tсити в лондо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748084" cy="28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83" descr="G:\картинки\достопримечательности\трафальгарская площадь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3557606" cy="26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92" descr="G:\картинки\символы\уэст-эн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785794"/>
            <a:ext cx="3400445" cy="23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5" descr="G:\картинки\королевская семья\Елизавета 2 - настоящая королев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256"/>
            <a:ext cx="2786050" cy="209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67" descr="G:\картинки\королевская семья\герцог эдинбург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0030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9" descr="G:\картинки\королевская семья\Елизавета 2 - настоящая королева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3093" y="2071678"/>
            <a:ext cx="217762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D:\галя\СТРАНОВЕДЕНИЕ\ВЕЛИКОБРИТАНИЯ\флаг великобритан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7446348" cy="373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6" descr="G:\картинки\достопримечательности\Лондонский Тауэ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481" y="814344"/>
            <a:ext cx="6819981" cy="51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5" descr="G:\картинки\символы\здание парламен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971951" cy="281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галя\СТРАНОВЕДЕНИЕ\ВЕЛИКОБРИТАНИЯ\биг бе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452820" cy="460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8" descr="G:\картинки\достопримечательности\ТРОПА ВЕЛИКА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71480"/>
            <a:ext cx="2428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галя\СТРАНОВЕДЕНИЕ\картинки\достопримечательности\ТРОПА ВЕЛИКАН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5"/>
            <a:ext cx="492526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5" descr="G:\картинки\достопримечательности\Лондонский Тауэ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8072"/>
            <a:ext cx="4786346" cy="6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</Words>
  <Application>Microsoft Office PowerPoint</Application>
  <PresentationFormat>Экран (4:3)</PresentationFormat>
  <Paragraphs>23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Мистер и Мисс Англия Mister and Miss England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Мистер и мисс Англия</dc:title>
  <dc:creator>Emachines</dc:creator>
  <cp:lastModifiedBy>Emachines</cp:lastModifiedBy>
  <cp:revision>10</cp:revision>
  <dcterms:created xsi:type="dcterms:W3CDTF">2011-04-20T15:50:25Z</dcterms:created>
  <dcterms:modified xsi:type="dcterms:W3CDTF">2011-04-27T04:15:47Z</dcterms:modified>
</cp:coreProperties>
</file>