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E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193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41783-E510-4E92-947F-ED8CA1D48231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1878C-87B9-4472-8CBF-B33B72BE0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Развиваем сенсорные  </a:t>
            </a:r>
            <a:r>
              <a:rPr lang="ru-RU" dirty="0" smtClean="0">
                <a:solidFill>
                  <a:srgbClr val="7030A0"/>
                </a:solidFill>
              </a:rPr>
              <a:t>способности ребёнка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852936"/>
            <a:ext cx="8604448" cy="374441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Представляем Вашему вниманию игры и пособия, разработанные воспитателем младшей группы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+mj-lt"/>
              </a:rPr>
              <a:t>Гусейновой Лидией Анатольевной</a:t>
            </a:r>
            <a:endParaRPr lang="ru-RU" sz="4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6064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rgbClr val="12BE2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МБОУ «</a:t>
            </a:r>
            <a:r>
              <a:rPr lang="ru-RU" sz="3600" cap="all" dirty="0" err="1" smtClean="0">
                <a:solidFill>
                  <a:srgbClr val="12BE2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Образцовская</a:t>
            </a:r>
            <a:r>
              <a:rPr lang="ru-RU" sz="3600" cap="all" dirty="0" smtClean="0">
                <a:solidFill>
                  <a:srgbClr val="12BE2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ООШ»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12BE2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07157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  <a:effectLst/>
              </a:rPr>
              <a:t>скат называется эта игра, поверьте – её смастерила сама, Сверху вниз по желобам мячик в руки мчится к вам. Глазки зорко глядят, как 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фасолинки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летят, </a:t>
            </a:r>
            <a:br>
              <a:rPr lang="ru-RU" sz="2400" dirty="0" smtClean="0">
                <a:solidFill>
                  <a:srgbClr val="FF0000"/>
                </a:solidFill>
                <a:effectLst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</a:rPr>
              <a:t>можно сыпать рис, пшеничку, можно даже лить водичку.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Содержимое 3" descr="SDC113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7452" y="1622584"/>
            <a:ext cx="7801495" cy="438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143932" cy="142873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/>
              </a:rPr>
              <a:t>Зимой приходит в гости зелёная красавица,</a:t>
            </a:r>
            <a:br>
              <a:rPr lang="ru-RU" sz="2000" dirty="0" smtClean="0">
                <a:solidFill>
                  <a:srgbClr val="FF0000"/>
                </a:solidFill>
                <a:effectLst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</a:rPr>
              <a:t>у нас сегодня тоже ёлочка появится.</a:t>
            </a:r>
            <a:br>
              <a:rPr lang="ru-RU" sz="2000" dirty="0" smtClean="0">
                <a:solidFill>
                  <a:srgbClr val="FF0000"/>
                </a:solidFill>
                <a:effectLst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</a:rPr>
              <a:t>мы соберём её из конусов –больших, поменьше, маленьких</a:t>
            </a:r>
            <a:br>
              <a:rPr lang="ru-RU" sz="2000" dirty="0" smtClean="0">
                <a:solidFill>
                  <a:srgbClr val="FF0000"/>
                </a:solidFill>
                <a:effectLst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</a:rPr>
              <a:t>потом повесим шарики - зелёный, синий, красненький.</a:t>
            </a:r>
            <a:endParaRPr lang="ru-RU" sz="2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Содержимое 3" descr="SDC113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7801495" cy="438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/>
              </a:rPr>
              <a:t>Есть ещё любимая у детей игра – «кошечка и мячики» называется она. Вверх и вниз, влево и вправо - ловко пружину от дивана разжала, нанизала шарики разные, цветные - развивают кисти рук дети озорные.</a:t>
            </a:r>
            <a:endParaRPr lang="ru-RU" sz="2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Содержимое 3" descr="SDC11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7452" y="1622584"/>
            <a:ext cx="7801495" cy="438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57161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effectLst/>
              </a:rPr>
              <a:t>разные по цвету и по размеру тоже подушки аккуратно в пирамиду сложены. зелёная большая, а синяя поменьше, под жёлтой </a:t>
            </a:r>
            <a:r>
              <a:rPr lang="ru-RU" sz="2000" dirty="0" err="1" smtClean="0">
                <a:solidFill>
                  <a:srgbClr val="FF0000"/>
                </a:solidFill>
                <a:effectLst/>
              </a:rPr>
              <a:t>голубая</a:t>
            </a:r>
            <a:r>
              <a:rPr lang="ru-RU" sz="2000" dirty="0" smtClean="0">
                <a:solidFill>
                  <a:srgbClr val="FF0000"/>
                </a:solidFill>
                <a:effectLst/>
              </a:rPr>
              <a:t>, а беленькая выше. есть подушка красная и </a:t>
            </a:r>
            <a:r>
              <a:rPr lang="ru-RU" sz="2000" dirty="0" err="1" smtClean="0">
                <a:solidFill>
                  <a:srgbClr val="FF0000"/>
                </a:solidFill>
                <a:effectLst/>
              </a:rPr>
              <a:t>розовая</a:t>
            </a:r>
            <a:r>
              <a:rPr lang="ru-RU" sz="2000" dirty="0" smtClean="0">
                <a:solidFill>
                  <a:srgbClr val="FF0000"/>
                </a:solidFill>
                <a:effectLst/>
              </a:rPr>
              <a:t> тоже – </a:t>
            </a:r>
            <a:br>
              <a:rPr lang="ru-RU" sz="2000" dirty="0" smtClean="0">
                <a:solidFill>
                  <a:srgbClr val="FF0000"/>
                </a:solidFill>
                <a:effectLst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</a:rPr>
              <a:t>                      вот как аккуратно подушечки все сложены!</a:t>
            </a:r>
            <a:endParaRPr lang="ru-RU" sz="2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Содержимое 6" descr="SDC11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85926"/>
            <a:ext cx="6429420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/>
              </a:rPr>
              <a:t>Сшила цветочки и бабочек сшила, зелёную полянку для них смастерила. на цветочки дети бабочек сажают - цвета и оттенки хорошо различают.</a:t>
            </a:r>
            <a:endParaRPr lang="ru-RU" sz="2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Содержимое 3" descr="SDC113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7452" y="1622584"/>
            <a:ext cx="7801495" cy="438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/>
              </a:rPr>
              <a:t>Подставкой это было когда-то, ракету я смастерила ребятам. палочки дети ловко вставляют - свой глазомер они развивают.</a:t>
            </a:r>
            <a:endParaRPr lang="ru-RU" sz="2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Содержимое 3" descr="SDC11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2243" y="1622584"/>
            <a:ext cx="5951913" cy="438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180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Развиваем сенсорные  способности ребёнка</vt:lpstr>
      <vt:lpstr>скат называется эта игра, поверьте – её смастерила сама, Сверху вниз по желобам мячик в руки мчится к вам. Глазки зорко глядят, как фасолинки летят,  можно сыпать рис, пшеничку, можно даже лить водичку.</vt:lpstr>
      <vt:lpstr>Зимой приходит в гости зелёная красавица, у нас сегодня тоже ёлочка появится. мы соберём её из конусов –больших, поменьше, маленьких потом повесим шарики - зелёный, синий, красненький.</vt:lpstr>
      <vt:lpstr>Есть ещё любимая у детей игра – «кошечка и мячики» называется она. Вверх и вниз, влево и вправо - ловко пружину от дивана разжала, нанизала шарики разные, цветные - развивают кисти рук дети озорные.</vt:lpstr>
      <vt:lpstr>разные по цвету и по размеру тоже подушки аккуратно в пирамиду сложены. зелёная большая, а синяя поменьше, под жёлтой голубая, а беленькая выше. есть подушка красная и розовая тоже –                        вот как аккуратно подушечки все сложены!</vt:lpstr>
      <vt:lpstr>Сшила цветочки и бабочек сшила, зелёную полянку для них смастерила. на цветочки дети бабочек сажают - цвета и оттенки хорошо различают.</vt:lpstr>
      <vt:lpstr>Подставкой это было когда-то, ракету я смастерила ребятам. палочки дети ловко вставляют - свой глазомер они развивают.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48</cp:revision>
  <dcterms:modified xsi:type="dcterms:W3CDTF">2013-12-20T12:36:50Z</dcterms:modified>
</cp:coreProperties>
</file>