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2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3366FF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1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2B58135-A9AF-43A7-8D42-CF158E6FE40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E3568ED-3F94-4561-827F-7E70CD6D2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8135-A9AF-43A7-8D42-CF158E6FE40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68ED-3F94-4561-827F-7E70CD6D2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8135-A9AF-43A7-8D42-CF158E6FE40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68ED-3F94-4561-827F-7E70CD6D2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B58135-A9AF-43A7-8D42-CF158E6FE40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3568ED-3F94-4561-827F-7E70CD6D2F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2B58135-A9AF-43A7-8D42-CF158E6FE40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E3568ED-3F94-4561-827F-7E70CD6D2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8135-A9AF-43A7-8D42-CF158E6FE40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68ED-3F94-4561-827F-7E70CD6D2F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8135-A9AF-43A7-8D42-CF158E6FE40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68ED-3F94-4561-827F-7E70CD6D2F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B58135-A9AF-43A7-8D42-CF158E6FE40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3568ED-3F94-4561-827F-7E70CD6D2F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8135-A9AF-43A7-8D42-CF158E6FE40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68ED-3F94-4561-827F-7E70CD6D2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B58135-A9AF-43A7-8D42-CF158E6FE40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3568ED-3F94-4561-827F-7E70CD6D2F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B58135-A9AF-43A7-8D42-CF158E6FE40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3568ED-3F94-4561-827F-7E70CD6D2F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B58135-A9AF-43A7-8D42-CF158E6FE40E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E3568ED-3F94-4561-827F-7E70CD6D2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99753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Формирование толерантности у дошкольников.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428868"/>
            <a:ext cx="7910538" cy="4071966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b="1" dirty="0" smtClean="0"/>
          </a:p>
          <a:p>
            <a:pPr algn="r"/>
            <a:r>
              <a:rPr lang="ru-RU" b="1" dirty="0" smtClean="0"/>
              <a:t>Кушегулова С.Х.</a:t>
            </a:r>
          </a:p>
          <a:p>
            <a:pPr algn="r"/>
            <a:r>
              <a:rPr lang="ru-RU" dirty="0" smtClean="0"/>
              <a:t>Воспитатель высшей</a:t>
            </a:r>
          </a:p>
          <a:p>
            <a:pPr algn="r"/>
            <a:r>
              <a:rPr lang="ru-RU" dirty="0" smtClean="0"/>
              <a:t> квалификационной категории</a:t>
            </a:r>
          </a:p>
          <a:p>
            <a:pPr algn="r"/>
            <a:r>
              <a:rPr lang="ru-RU" dirty="0" smtClean="0"/>
              <a:t>МДОУ д./с. с. Водопьяновка</a:t>
            </a:r>
          </a:p>
          <a:p>
            <a:pPr algn="r"/>
            <a:r>
              <a:rPr lang="ru-RU" dirty="0" smtClean="0"/>
              <a:t>Марксовский р-н Саратовская обл.</a:t>
            </a:r>
          </a:p>
          <a:p>
            <a:pPr algn="r"/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7048" y="1641570"/>
            <a:ext cx="5327904" cy="3547872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22619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Фестиваль «В семье единой»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Районный семинар для заведующих формирование толерантности - как общественная потребность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00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71612"/>
            <a:ext cx="5388864" cy="3633216"/>
          </a:xfrm>
        </p:spPr>
      </p:pic>
      <p:sp>
        <p:nvSpPr>
          <p:cNvPr id="5" name="TextBox 4"/>
          <p:cNvSpPr txBox="1"/>
          <p:nvPr/>
        </p:nvSpPr>
        <p:spPr>
          <a:xfrm>
            <a:off x="500034" y="5500702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Казахский национальный праздник «Наурыз – Мейрамы» - 2008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3366FF"/>
                </a:solidFill>
              </a:rPr>
              <a:t>Проект </a:t>
            </a:r>
            <a:r>
              <a:rPr lang="ru-RU" sz="2800" dirty="0" smtClean="0">
                <a:solidFill>
                  <a:srgbClr val="FF0000"/>
                </a:solidFill>
              </a:rPr>
              <a:t>приобщение детей к русской народной культуре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00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3168406" cy="4873625"/>
          </a:xfrm>
        </p:spPr>
      </p:pic>
      <p:sp>
        <p:nvSpPr>
          <p:cNvPr id="5" name="TextBox 4"/>
          <p:cNvSpPr txBox="1"/>
          <p:nvPr/>
        </p:nvSpPr>
        <p:spPr>
          <a:xfrm>
            <a:off x="4286248" y="1714488"/>
            <a:ext cx="3571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Русский национальный праздник «Алексей с гор потоки».</a:t>
            </a:r>
            <a:endParaRPr 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3366FF"/>
                </a:solidFill>
              </a:rPr>
              <a:t>Проект </a:t>
            </a:r>
            <a:r>
              <a:rPr lang="ru-RU" dirty="0" smtClean="0">
                <a:solidFill>
                  <a:srgbClr val="FF0000"/>
                </a:solidFill>
              </a:rPr>
              <a:t>приобщение детей к казахской национальной культуре.</a:t>
            </a:r>
            <a:endParaRPr lang="ru-RU" dirty="0">
              <a:solidFill>
                <a:srgbClr val="3366FF"/>
              </a:solidFill>
            </a:endParaRPr>
          </a:p>
        </p:txBody>
      </p:sp>
      <p:pic>
        <p:nvPicPr>
          <p:cNvPr id="4" name="Содержимое 3" descr="IMG_00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714488"/>
            <a:ext cx="6500858" cy="431926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8272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Областной фестиваль «В семье единой»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IMG_00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84376" y="2226500"/>
            <a:ext cx="5413248" cy="362102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33CC33"/>
                </a:solidFill>
              </a:rPr>
              <a:t>Праздник «Сельское подворье».</a:t>
            </a:r>
            <a:endParaRPr lang="ru-RU" dirty="0">
              <a:solidFill>
                <a:srgbClr val="33CC33"/>
              </a:solidFill>
            </a:endParaRPr>
          </a:p>
        </p:txBody>
      </p:sp>
      <p:pic>
        <p:nvPicPr>
          <p:cNvPr id="4" name="Содержимое 3" descr="IMG_00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643050"/>
            <a:ext cx="6357982" cy="426257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Районный семинар для заведующих на тему:</a:t>
            </a:r>
            <a:r>
              <a:rPr lang="en-US" sz="2800" dirty="0" smtClean="0">
                <a:solidFill>
                  <a:schemeClr val="tx1"/>
                </a:solidFill>
              </a:rPr>
              <a:t>”</a:t>
            </a:r>
            <a:r>
              <a:rPr lang="ru-RU" sz="2800" dirty="0" smtClean="0">
                <a:solidFill>
                  <a:schemeClr val="tx1"/>
                </a:solidFill>
              </a:rPr>
              <a:t>Формирование толерантности у дошкольников</a:t>
            </a:r>
            <a:r>
              <a:rPr lang="en-US" sz="2800" dirty="0" smtClean="0">
                <a:solidFill>
                  <a:schemeClr val="tx1"/>
                </a:solidFill>
              </a:rPr>
              <a:t>”.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MG_00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51790" y="1600200"/>
            <a:ext cx="3278420" cy="48736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29763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Современный мир жесток.</a:t>
            </a:r>
            <a:br>
              <a:rPr lang="ru-RU" sz="4400" dirty="0" smtClean="0"/>
            </a:br>
            <a:r>
              <a:rPr lang="ru-RU" sz="4400" dirty="0" smtClean="0"/>
              <a:t>Жестокими стали и дети.</a:t>
            </a:r>
            <a:br>
              <a:rPr lang="ru-RU" sz="4400" dirty="0" smtClean="0"/>
            </a:br>
            <a:r>
              <a:rPr lang="ru-RU" sz="4400" dirty="0" smtClean="0"/>
              <a:t>А нормой жизни каждого человека- взрослого и ребенка – должна стать</a:t>
            </a:r>
            <a:br>
              <a:rPr lang="ru-RU" sz="4400" dirty="0" smtClean="0"/>
            </a:br>
            <a:r>
              <a:rPr lang="ru-RU" sz="6600" b="1" dirty="0" smtClean="0"/>
              <a:t>толерантность.</a:t>
            </a:r>
            <a:endParaRPr lang="ru-RU" sz="6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Правительством России принята Федеральная программа </a:t>
            </a:r>
            <a:r>
              <a:rPr lang="ru-RU" b="1" dirty="0" smtClean="0"/>
              <a:t>«Формирования установок толерантного поведения и профилактики экстремизма в российском обществе».</a:t>
            </a:r>
          </a:p>
          <a:p>
            <a:pPr>
              <a:buNone/>
            </a:pPr>
            <a:r>
              <a:rPr lang="ru-RU" dirty="0" smtClean="0"/>
              <a:t>По словам А.Г. </a:t>
            </a:r>
            <a:r>
              <a:rPr lang="ru-RU" dirty="0" err="1" smtClean="0"/>
              <a:t>Асмолова</a:t>
            </a:r>
            <a:r>
              <a:rPr lang="ru-RU" dirty="0" smtClean="0"/>
              <a:t> – доктора психологических наук, профессора, зав.кафедрой психологии личности психологического факультета МГУ , она стала первой отечественной </a:t>
            </a:r>
            <a:r>
              <a:rPr lang="ru-RU" b="1" dirty="0" smtClean="0"/>
              <a:t>«гуманитарной пятилеткой»</a:t>
            </a:r>
          </a:p>
          <a:p>
            <a:pPr>
              <a:buNone/>
            </a:pPr>
            <a:r>
              <a:rPr lang="ru-RU" b="1" dirty="0" smtClean="0"/>
              <a:t>«Толерантность – это то, что делает возможным достижение мира и ведет от культуры войны к культуре мира» </a:t>
            </a:r>
            <a:r>
              <a:rPr lang="ru-RU" dirty="0" smtClean="0"/>
              <a:t>– так говорится в Декларации принципов толерантности, принятой в 1995 г. Генеральной Конференцией ЮНЕСКО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Основа содержания деятельности по формированию толерантности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Формирование представлений ребенка о себе как уникальной, самоценной, неповторимой личности.</a:t>
            </a:r>
          </a:p>
          <a:p>
            <a:r>
              <a:rPr lang="ru-RU" dirty="0" smtClean="0"/>
              <a:t>Развитие представлений о других людях на основе сопоставления себя с ними, выделения сходства и различий.</a:t>
            </a:r>
          </a:p>
          <a:p>
            <a:r>
              <a:rPr lang="ru-RU" dirty="0" smtClean="0"/>
              <a:t>Сообщение знаний об окружающем мире в соответствии с базисной программой (особенности культуры, быта, уклада, семейной жизни и т. п.).</a:t>
            </a:r>
          </a:p>
          <a:p>
            <a:r>
              <a:rPr lang="ru-RU" dirty="0" smtClean="0"/>
              <a:t>Воспитание активной жизненной позиции на основе: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r>
              <a:rPr lang="ru-RU" b="1" i="1" dirty="0" smtClean="0"/>
              <a:t>Осознания ребенком своих потребностей;</a:t>
            </a:r>
          </a:p>
          <a:p>
            <a:r>
              <a:rPr lang="ru-RU" b="1" i="1" dirty="0" smtClean="0"/>
              <a:t>Осознания своих возможностей;</a:t>
            </a:r>
          </a:p>
          <a:p>
            <a:r>
              <a:rPr lang="ru-RU" b="1" i="1" dirty="0" smtClean="0"/>
              <a:t>Осознания своих достоинств и недостатков;</a:t>
            </a:r>
          </a:p>
          <a:p>
            <a:r>
              <a:rPr lang="ru-RU" b="1" i="1" dirty="0" smtClean="0"/>
              <a:t>Осознания своих прав и обязанностей;</a:t>
            </a:r>
          </a:p>
          <a:p>
            <a:r>
              <a:rPr lang="ru-RU" b="1" i="1" dirty="0" smtClean="0"/>
              <a:t>Формирование умения отстаивать свои права и считаться с правами других;</a:t>
            </a:r>
            <a:endParaRPr lang="ru-RU" b="1" i="1" dirty="0"/>
          </a:p>
          <a:p>
            <a:r>
              <a:rPr lang="ru-RU" b="1" i="1" dirty="0" smtClean="0"/>
              <a:t>Определения правил и норм человеческого общежития;</a:t>
            </a:r>
          </a:p>
          <a:p>
            <a:r>
              <a:rPr lang="ru-RU" b="1" i="1" dirty="0" smtClean="0"/>
              <a:t>Развития умения давать оценку: умения делать свой выбор и принимать решение;</a:t>
            </a:r>
          </a:p>
          <a:p>
            <a:r>
              <a:rPr lang="ru-RU" b="1" i="1" dirty="0" smtClean="0"/>
              <a:t>Углубление понимания значимости и ценности жизни;</a:t>
            </a:r>
          </a:p>
          <a:p>
            <a:r>
              <a:rPr lang="ru-RU" b="1" i="1" dirty="0" smtClean="0"/>
              <a:t>Интереса к жизни других людей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43998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B050"/>
                </a:solidFill>
              </a:rPr>
              <a:t>Средства воспитания толерантного поведения: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496"/>
            <a:ext cx="7467600" cy="361645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Всестороннее развитие и воспитание ребенка во всех видах деятельности в условиях гуманистической среды, создание атмосферы добра и взаимопонимания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rgbClr val="3366FF"/>
                </a:solidFill>
              </a:rPr>
              <a:t>Гармонизация отношений </a:t>
            </a:r>
          </a:p>
          <a:p>
            <a:pPr>
              <a:buNone/>
            </a:pPr>
            <a:r>
              <a:rPr lang="ru-RU" dirty="0" smtClean="0"/>
              <a:t> (Ребёнок – ребёнок, ребёнок – взрослый,</a:t>
            </a:r>
          </a:p>
          <a:p>
            <a:pPr>
              <a:buNone/>
            </a:pPr>
            <a:r>
              <a:rPr lang="ru-RU" dirty="0" smtClean="0"/>
              <a:t> Детский сад – семья, семья – ребенок – школа –социум. ).</a:t>
            </a:r>
          </a:p>
          <a:p>
            <a:pPr>
              <a:buNone/>
            </a:pPr>
            <a:r>
              <a:rPr lang="ru-RU" dirty="0" smtClean="0"/>
              <a:t>С целью достижения детьми сложной науки – науки жить среди людей;</a:t>
            </a:r>
          </a:p>
          <a:p>
            <a:r>
              <a:rPr lang="ru-RU" dirty="0" smtClean="0">
                <a:solidFill>
                  <a:srgbClr val="3366FF"/>
                </a:solidFill>
              </a:rPr>
              <a:t> </a:t>
            </a:r>
            <a:r>
              <a:rPr lang="ru-RU" b="1" dirty="0" smtClean="0">
                <a:solidFill>
                  <a:srgbClr val="3366FF"/>
                </a:solidFill>
              </a:rPr>
              <a:t>Культивирование ценности другой точки зрения через игру </a:t>
            </a:r>
            <a:r>
              <a:rPr lang="ru-RU" dirty="0" smtClean="0"/>
              <a:t>как естественную детскую потребность;</a:t>
            </a:r>
          </a:p>
          <a:p>
            <a:r>
              <a:rPr lang="ru-RU" b="1" dirty="0" smtClean="0">
                <a:solidFill>
                  <a:srgbClr val="3366FF"/>
                </a:solidFill>
              </a:rPr>
              <a:t>Концентрация внимания детей на общности культур разных народов </a:t>
            </a:r>
            <a:r>
              <a:rPr lang="ru-RU" dirty="0" smtClean="0"/>
              <a:t>в процессе их знакомства с художественной литературой, фольклором и искусством стран мира;</a:t>
            </a:r>
          </a:p>
          <a:p>
            <a:r>
              <a:rPr lang="ru-RU" b="1" dirty="0" smtClean="0">
                <a:solidFill>
                  <a:srgbClr val="3366FF"/>
                </a:solidFill>
              </a:rPr>
              <a:t>Использование заповедей мировых религий для воспитания в детях добра </a:t>
            </a:r>
            <a:r>
              <a:rPr lang="ru-RU" b="1" smtClean="0">
                <a:solidFill>
                  <a:srgbClr val="3366FF"/>
                </a:solidFill>
              </a:rPr>
              <a:t>и милосердия;</a:t>
            </a:r>
            <a:endParaRPr lang="ru-RU" b="1" dirty="0" smtClean="0">
              <a:solidFill>
                <a:srgbClr val="3366FF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3366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67600" cy="6259662"/>
          </a:xfrm>
        </p:spPr>
        <p:txBody>
          <a:bodyPr/>
          <a:lstStyle/>
          <a:p>
            <a:r>
              <a:rPr lang="ru-RU" dirty="0" smtClean="0"/>
              <a:t>Взаимодействие детского сада с семьей на основе разработки программ помощи каждому ребенку;</a:t>
            </a:r>
          </a:p>
          <a:p>
            <a:r>
              <a:rPr lang="ru-RU" dirty="0" smtClean="0"/>
              <a:t>Примеры великого братства народов, подвигов во имя людей: сегодняшние воины и их последствия: беженцы, гуманитарная помощь и др. – открывают целые страницы человеческого благородства и межнационального родства, носителями или очевидцами которых являемся мы, педагоги и дети;</a:t>
            </a:r>
          </a:p>
          <a:p>
            <a:r>
              <a:rPr lang="ru-RU" dirty="0" smtClean="0"/>
              <a:t>Организация детских праздников – богатейшего материала для воспитания добра, а также проявления заботы </a:t>
            </a:r>
            <a:r>
              <a:rPr lang="ru-RU" smtClean="0"/>
              <a:t>о детях;</a:t>
            </a:r>
          </a:p>
          <a:p>
            <a:pPr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33CC33"/>
                </a:solidFill>
              </a:rPr>
              <a:t>Лучшее воспитание – это воспитание в детях добра на основе искренних человеческих отношений!</a:t>
            </a:r>
            <a:endParaRPr lang="ru-RU" sz="5400" dirty="0">
              <a:solidFill>
                <a:srgbClr val="33CC33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516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Формирование толерантности у дошкольников.</vt:lpstr>
      <vt:lpstr>Современный мир жесток. Жестокими стали и дети. А нормой жизни каждого человека- взрослого и ребенка – должна стать толерантность.</vt:lpstr>
      <vt:lpstr>Слайд 3</vt:lpstr>
      <vt:lpstr>Основа содержания деятельности по формированию толерантности</vt:lpstr>
      <vt:lpstr>Слайд 5</vt:lpstr>
      <vt:lpstr>Средства воспитания толерантного поведения:</vt:lpstr>
      <vt:lpstr>Слайд 7</vt:lpstr>
      <vt:lpstr>Слайд 8</vt:lpstr>
      <vt:lpstr>Слайд 9</vt:lpstr>
      <vt:lpstr>Фестиваль «В семье единой»</vt:lpstr>
      <vt:lpstr>Районный семинар для заведующих формирование толерантности - как общественная потребность </vt:lpstr>
      <vt:lpstr>Проект приобщение детей к русской народной культуре</vt:lpstr>
      <vt:lpstr>Проект приобщение детей к казахской национальной культуре.</vt:lpstr>
      <vt:lpstr>Областной фестиваль «В семье единой»</vt:lpstr>
      <vt:lpstr>Праздник «Сельское подворье».</vt:lpstr>
      <vt:lpstr>Районный семинар для заведующих на тему:”Формирование толерантности у дошкольников”.</vt:lpstr>
    </vt:vector>
  </TitlesOfParts>
  <Company>Compr00t SyS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толерантности у дошкольников.</dc:title>
  <dc:creator>charodey</dc:creator>
  <cp:lastModifiedBy>admin</cp:lastModifiedBy>
  <cp:revision>34</cp:revision>
  <dcterms:created xsi:type="dcterms:W3CDTF">2010-05-10T10:09:28Z</dcterms:created>
  <dcterms:modified xsi:type="dcterms:W3CDTF">2013-12-19T20:31:49Z</dcterms:modified>
</cp:coreProperties>
</file>