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CF9A-F6D9-4140-B56D-C3FF8B37F48B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A358-A33E-4553-B1E7-6D198300FD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CF9A-F6D9-4140-B56D-C3FF8B37F48B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A358-A33E-4553-B1E7-6D198300FD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CF9A-F6D9-4140-B56D-C3FF8B37F48B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A358-A33E-4553-B1E7-6D198300FD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CF9A-F6D9-4140-B56D-C3FF8B37F48B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A358-A33E-4553-B1E7-6D198300FD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CF9A-F6D9-4140-B56D-C3FF8B37F48B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A358-A33E-4553-B1E7-6D198300FD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CF9A-F6D9-4140-B56D-C3FF8B37F48B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A358-A33E-4553-B1E7-6D198300FD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CF9A-F6D9-4140-B56D-C3FF8B37F48B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A358-A33E-4553-B1E7-6D198300FD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CF9A-F6D9-4140-B56D-C3FF8B37F48B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A358-A33E-4553-B1E7-6D198300FD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CF9A-F6D9-4140-B56D-C3FF8B37F48B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A358-A33E-4553-B1E7-6D198300FD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CF9A-F6D9-4140-B56D-C3FF8B37F48B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A358-A33E-4553-B1E7-6D198300FD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CF9A-F6D9-4140-B56D-C3FF8B37F48B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A358-A33E-4553-B1E7-6D198300FD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9CF9A-F6D9-4140-B56D-C3FF8B37F48B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7A358-A33E-4553-B1E7-6D198300FDE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2&amp;uinfo=ww-1663-wh-956-fw-1438-fh-598-pd-1&amp;p=2&amp;text=%D0%BE%D0%B1%D0%BE%D0%B8%20%D0%B4%D0%BB%D1%8F%20%D0%BF%D1%80%D0%B5%D0%B7%D0%B5%D0%BD%D1%82%D0%B0%D1%86%D0%B8%D0%B8%20%D0%B4%D0%B5%D1%82%D1%81%D0%BA%D0%B8%D0%B5&amp;noreask=1&amp;pos=83&amp;rpt=simage&amp;lr=11374&amp;img_url=http%3A%2F%2Fimg18.slando.kz%2Fimages_slandokz%2F65260283_1_644x461_prodam-letnie-domiki-dlya-sdachi-v-borovom-schuchinsk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2&amp;uinfo=ww-1663-wh-956-fw-1438-fh-598-pd-1&amp;p=2&amp;text=%D0%BE%D0%B1%D0%BE%D0%B8%20%D0%B4%D0%BB%D1%8F%20%D0%BF%D1%80%D0%B5%D0%B7%D0%B5%D0%BD%D1%82%D0%B0%D1%86%D0%B8%D0%B8%20%D0%B4%D0%B5%D1%82%D1%81%D0%BA%D0%B8%D0%B5&amp;noreask=1&amp;pos=83&amp;rpt=simage&amp;lr=11374&amp;img_url=http%3A%2F%2Fimg18.slando.kz%2Fimages_slandokz%2F65260283_1_644x461_prodam-letnie-domiki-dlya-sdachi-v-borovom-schuchinsk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images.yandex.ru/yandsearch?text=%D1%88%D0%B0%D1%80%D0%B8%D0%BA%20%D0%B8%D0%B7%20%D0%BF%D1%80%D0%BE%D1%81%D1%82%D0%BE%D0%BA%D0%B2%D0%B0%D1%88%D0%B8%D0%BD%D0%BE%20%D0%B2%20%D0%BA%D0%B0%D1%80%D1%82%D0%B8%D0%BD%D0%BA%D0%B0%D1%85&amp;fp=0&amp;pos=0&amp;uinfo=ww-1663-wh-956-fw-1438-fh-598-pd-1&amp;rpt=simage&amp;img_url=http%3A%2F%2Fwww.xn--80amkeaq.net%2Fframeforphoto%2F1%2F367foto42.pn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2&amp;uinfo=ww-1663-wh-956-fw-1438-fh-598-pd-1&amp;p=2&amp;text=%D0%BE%D0%B1%D0%BE%D0%B8%20%D0%B4%D0%BB%D1%8F%20%D0%BF%D1%80%D0%B5%D0%B7%D0%B5%D0%BD%D1%82%D0%B0%D1%86%D0%B8%D0%B8%20%D0%B4%D0%B5%D1%82%D1%81%D0%BA%D0%B8%D0%B5&amp;noreask=1&amp;pos=83&amp;rpt=simage&amp;lr=11374&amp;img_url=http%3A%2F%2Fimg18.slando.kz%2Fimages_slandokz%2F65260283_1_644x461_prodam-letnie-domiki-dlya-sdachi-v-borovom-schuchinsk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hyperlink" Target="http://images.yandex.ru/yandsearch?p=1&amp;text=%D0%BA%D0%B0%D0%BF%D0%B8%D1%82%D0%B0%D0%BD%20%D0%B2%D1%80%D1%83%D0%BD%D0%B3%D0%B5%D0%BB%D1%8C%20%D0%B2%20%D0%BA%D0%B0%D1%80%D1%82%D0%B8%D0%BD%D0%BA%D0%B0%D1%85&amp;fp=1&amp;pos=33&amp;uinfo=ww-1663-wh-956-fw-1438-fh-598-pd-1&amp;rpt=simage&amp;img_url=http%3A%2F%2Fwww.stihi.ru%2Fpics%2F2012%2F05%2F31%2F91.gi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2&amp;uinfo=ww-1663-wh-956-fw-1438-fh-598-pd-1&amp;p=2&amp;text=%D0%BE%D0%B1%D0%BE%D0%B8%20%D0%B4%D0%BB%D1%8F%20%D0%BF%D1%80%D0%B5%D0%B7%D0%B5%D0%BD%D1%82%D0%B0%D1%86%D0%B8%D0%B8%20%D0%B4%D0%B5%D1%82%D1%81%D0%BA%D0%B8%D0%B5&amp;noreask=1&amp;pos=83&amp;rpt=simage&amp;lr=11374&amp;img_url=http%3A%2F%2Fimg18.slando.kz%2Fimages_slandokz%2F65260283_1_644x461_prodam-letnie-domiki-dlya-sdachi-v-borovom-schuchinsk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images.yandex.ru/yandsearch?text=%D0%BA%D1%80%D0%BE%D0%BA%D0%BE%D0%B4%D0%B8%D0%BB%20%D0%B3%D0%B5%D0%BD%D0%B0%20%D0%B2%20%D0%BA%D0%B0%D1%80%D1%82%D0%B8%D0%BD%D0%BA%D0%B0%D1%85&amp;fp=0&amp;pos=3&amp;uinfo=ww-1663-wh-956-fw-1438-fh-598-pd-1&amp;rpt=simage&amp;img_url=http%3A%2F%2Fwww.fermer.ru%2Ffiles%2Fforum%2F2012%2F02%2F134119%2Fnews7085.j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2&amp;uinfo=ww-1663-wh-956-fw-1438-fh-598-pd-1&amp;p=2&amp;text=%D0%BE%D0%B1%D0%BE%D0%B8%20%D0%B4%D0%BB%D1%8F%20%D0%BF%D1%80%D0%B5%D0%B7%D0%B5%D0%BD%D1%82%D0%B0%D1%86%D0%B8%D0%B8%20%D0%B4%D0%B5%D1%82%D1%81%D0%BA%D0%B8%D0%B5&amp;noreask=1&amp;pos=83&amp;rpt=simage&amp;lr=11374&amp;img_url=http%3A%2F%2Fimg18.slando.kz%2Fimages_slandokz%2F65260283_1_644x461_prodam-letnie-domiki-dlya-sdachi-v-borovom-schuchinsk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images.yandex.ru/yandsearch?text=%D0%BE%D1%81%D0%BB%D0%B8%D0%BA%20%D0%B8%D0%B7%20%D0%B2%D0%B8%D0%BD%D0%BD%D0%B8-%D0%BF%D1%83%D1%85%D0%B0%20%D0%B2%20%D0%BA%D0%B0%D1%80%D1%82%D0%B8%D0%BD%D0%BA%D0%B0%D1%85&amp;fp=0&amp;pos=10&amp;uinfo=ww-1663-wh-956-fw-1438-fh-598-pd-1&amp;rpt=simage&amp;img_url=http%3A%2F%2Fs7.rimg.info%2F7020b412a68f7302d25b69c4845c12c6.gi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2&amp;uinfo=ww-1663-wh-956-fw-1438-fh-598-pd-1&amp;p=2&amp;text=%D0%BE%D0%B1%D0%BE%D0%B8%20%D0%B4%D0%BB%D1%8F%20%D0%BF%D1%80%D0%B5%D0%B7%D0%B5%D0%BD%D1%82%D0%B0%D1%86%D0%B8%D0%B8%20%D0%B4%D0%B5%D1%82%D1%81%D0%BA%D0%B8%D0%B5&amp;noreask=1&amp;pos=83&amp;rpt=simage&amp;lr=11374&amp;img_url=http%3A%2F%2Fimg18.slando.kz%2Fimages_slandokz%2F65260283_1_644x461_prodam-letnie-domiki-dlya-sdachi-v-borovom-schuchinsk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images.yandex.ru/yandsearch?text=%D0%BC%D0%B0%D1%88%D0%B0%20%D0%B8%20%D0%BC%D0%B5%D0%B4%D0%B2%D0%B5%D0%B4%D1%8C%20%D0%B2%20%D0%BA%D0%B0%D1%80%D1%82%D0%B8%D0%BD%D0%BA%D0%B0%D1%85&amp;fp=0&amp;pos=20&amp;uinfo=ww-1663-wh-956-fw-1438-fh-598-pd-1&amp;rpt=simage&amp;img_url=http%3A%2F%2Fimg1.liveinternet.ru%2Fimages%2Fattach%2Fc%2F2%2F74%2F504%2F74504165_026__1_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2&amp;uinfo=ww-1663-wh-956-fw-1438-fh-598-pd-1&amp;p=2&amp;text=%D0%BE%D0%B1%D0%BE%D0%B8%20%D0%B4%D0%BB%D1%8F%20%D0%BF%D1%80%D0%B5%D0%B7%D0%B5%D0%BD%D1%82%D0%B0%D1%86%D0%B8%D0%B8%20%D0%B4%D0%B5%D1%82%D1%81%D0%BA%D0%B8%D0%B5&amp;noreask=1&amp;pos=83&amp;rpt=simage&amp;lr=11374&amp;img_url=http%3A%2F%2Fimg18.slando.kz%2Fimages_slandokz%2F65260283_1_644x461_prodam-letnie-domiki-dlya-sdachi-v-borovom-schuchinsk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images.yandex.ru/yandsearch?p=1&amp;text=%D1%88%D1%80%D0%B5%D0%BA%20%D0%B2%20%D0%BA%D0%B0%D1%80%D1%82%D0%B8%D0%BD%D0%BA%D0%B0%D1%85&amp;fp=1&amp;pos=53&amp;uinfo=ww-1663-wh-956-fw-1438-fh-598-pd-1&amp;rpt=simage&amp;img_url=http%3A%2F%2Fwww.onlineseats.com%2Fupload%2Ftheater%2F760_the_shrek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2&amp;uinfo=ww-1663-wh-956-fw-1438-fh-598-pd-1&amp;p=2&amp;text=%D0%BE%D0%B1%D0%BE%D0%B8%20%D0%B4%D0%BB%D1%8F%20%D0%BF%D1%80%D0%B5%D0%B7%D0%B5%D0%BD%D1%82%D0%B0%D1%86%D0%B8%D0%B8%20%D0%B4%D0%B5%D1%82%D1%81%D0%BA%D0%B8%D0%B5&amp;noreask=1&amp;pos=83&amp;rpt=simage&amp;lr=11374&amp;img_url=http%3A%2F%2Fimg18.slando.kz%2Fimages_slandokz%2F65260283_1_644x461_prodam-letnie-domiki-dlya-sdachi-v-borovom-schuchinsk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images.yandex.ru/yandsearch?text=%D0%BC%D1%8B%D1%88%D0%BE%D0%BD%D0%BE%D0%BA%20%D0%B4%D0%B6%D0%B5%D1%80%D1%80%D0%B8%20%D0%BF%D1%80%D0%BE%D0%B7%D1%80%D0%B0%D1%87%D0%BD%D1%8B%D0%B9%20%D1%84%D0%BE%D0%BD%20%D0%B2%20%D0%BA%D0%B0%D1%80%D1%82%D0%B8%D0%BD%D0%BA%D0%B0%D1%85&amp;fp=0&amp;pos=0&amp;uinfo=ww-1663-wh-956-fw-1438-fh-598-pd-1&amp;rpt=simage&amp;img_url=http%3A%2F%2Fwww.yarfoto.ru%2Fklipart3%2F403.gi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2&amp;uinfo=ww-1663-wh-956-fw-1438-fh-598-pd-1&amp;p=2&amp;text=%D0%BE%D0%B1%D0%BE%D0%B8%20%D0%B4%D0%BB%D1%8F%20%D0%BF%D1%80%D0%B5%D0%B7%D0%B5%D0%BD%D1%82%D0%B0%D1%86%D0%B8%D0%B8%20%D0%B4%D0%B5%D1%82%D1%81%D0%BA%D0%B8%D0%B5&amp;noreask=1&amp;pos=83&amp;rpt=simage&amp;lr=11374&amp;img_url=http%3A%2F%2Fimg18.slando.kz%2Fimages_slandokz%2F65260283_1_644x461_prodam-letnie-domiki-dlya-sdachi-v-borovom-schuchinsk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images.yandex.ru/yandsearch?text=%D0%B4%D0%BE%D0%BC%D0%BE%D0%B2%D0%B5%D0%BD%D0%BE%D0%BA%20%D0%BA%D1%83%D0%B7%D1%8F%20%D0%B2%20%D0%BA%D0%B0%D1%80%D1%82%D0%B8%D0%BD%D0%BA%D0%B0%D1%85&amp;fp=0&amp;pos=10&amp;uinfo=ww-1663-wh-956-fw-1438-fh-598-pd-1&amp;rpt=simage&amp;img_url=http%3A%2F%2Fa2.rimg.info%2F21f505da8dceda4619727fe9261de0c3.gi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2&amp;uinfo=ww-1663-wh-956-fw-1438-fh-598-pd-1&amp;p=2&amp;text=%D0%BE%D0%B1%D0%BE%D0%B8%20%D0%B4%D0%BB%D1%8F%20%D0%BF%D1%80%D0%B5%D0%B7%D0%B5%D0%BD%D1%82%D0%B0%D1%86%D0%B8%D0%B8%20%D0%B4%D0%B5%D1%82%D1%81%D0%BA%D0%B8%D0%B5&amp;noreask=1&amp;pos=83&amp;rpt=simage&amp;lr=11374&amp;img_url=http%3A%2F%2Fimg18.slando.kz%2Fimages_slandokz%2F65260283_1_644x461_prodam-letnie-domiki-dlya-sdachi-v-borovom-schuchinsk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://images.yandex.ru/yandsearch?text=%D0%BD%D1%8E%D1%88%D0%B0%20%D0%B8%D0%B7%20%D1%81%D0%BC%D0%B5%D1%88%D0%B0%D1%80%D0%B8%D0%BA%D0%BE%D0%B2%20%D0%B2%20%D0%BA%D0%B0%D1%80%D1%82%D0%B8%D0%BD%D0%BA%D0%B0%D1%85&amp;fp=0&amp;pos=2&amp;uinfo=ww-1663-wh-956-fw-1438-fh-598-pd-1&amp;rpt=simage&amp;img_url=http%3A%2F%2Fbestsmileys.ru%2Fsmem22069.gi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2&amp;uinfo=ww-1663-wh-956-fw-1438-fh-598-pd-1&amp;p=2&amp;text=%D0%BE%D0%B1%D0%BE%D0%B8%20%D0%B4%D0%BB%D1%8F%20%D0%BF%D1%80%D0%B5%D0%B7%D0%B5%D0%BD%D1%82%D0%B0%D1%86%D0%B8%D0%B8%20%D0%B4%D0%B5%D1%82%D1%81%D0%BA%D0%B8%D0%B5&amp;noreask=1&amp;pos=83&amp;rpt=simage&amp;lr=11374&amp;img_url=http%3A%2F%2Fimg18.slando.kz%2Fimages_slandokz%2F65260283_1_644x461_prodam-letnie-domiki-dlya-sdachi-v-borovom-schuchinsk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hyperlink" Target="http://images.yandex.ru/yandsearch?p=2&amp;text=%D1%80%D1%83%D1%81%D0%B0%D0%BB%D0%BE%D1%87%D0%BA%D0%B0%20%D0%B0%D1%80%D0%B8%D0%B5%D0%BB%D1%8C%20%D0%B2%20%D0%BA%D0%B0%D1%80%D1%82%D0%B8%D0%BD%D0%BA%D0%B0%D1%85&amp;fp=2&amp;pos=82&amp;uinfo=ww-1663-wh-956-fw-1438-fh-598-pd-1&amp;rpt=simage&amp;img_url=http%3A%2F%2Flogif.ru%2FBlestashki%2FBlest29.gi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2&amp;uinfo=ww-1663-wh-956-fw-1438-fh-598-pd-1&amp;p=2&amp;text=%D0%BE%D0%B1%D0%BE%D0%B8%20%D0%B4%D0%BB%D1%8F%20%D0%BF%D1%80%D0%B5%D0%B7%D0%B5%D0%BD%D1%82%D0%B0%D1%86%D0%B8%D0%B8%20%D0%B4%D0%B5%D1%82%D1%81%D0%BA%D0%B8%D0%B5&amp;noreask=1&amp;pos=83&amp;rpt=simage&amp;lr=11374&amp;img_url=http%3A%2F%2Fimg18.slando.kz%2Fimages_slandokz%2F65260283_1_644x461_prodam-letnie-domiki-dlya-sdachi-v-borovom-schuchinsk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images.yandex.ru/yandsearch?text=%D0%B1%D0%B5%D0%BB%D0%BE%D1%81%D0%BD%D0%B5%D0%B6%D0%BA%D0%B0%20%D0%B2%20%D0%BA%D0%B0%D1%80%D1%82%D0%B8%D0%BD%D0%BA%D0%B0%D1%85&amp;fp=0&amp;pos=15&amp;uinfo=ww-1663-wh-956-fw-1438-fh-598-pd-1&amp;rpt=simage&amp;img_url=http%3A%2F%2Fi054.radikal.ru%2F1008%2Fbf%2F999d5e494169.gi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2&amp;uinfo=ww-1663-wh-956-fw-1438-fh-598-pd-1&amp;p=2&amp;text=%D0%BE%D0%B1%D0%BE%D0%B8%20%D0%B4%D0%BB%D1%8F%20%D0%BF%D1%80%D0%B5%D0%B7%D0%B5%D0%BD%D1%82%D0%B0%D1%86%D0%B8%D0%B8%20%D0%B4%D0%B5%D1%82%D1%81%D0%BA%D0%B8%D0%B5&amp;noreask=1&amp;pos=83&amp;rpt=simage&amp;lr=11374&amp;img_url=http%3A%2F%2Fimg18.slando.kz%2Fimages_slandokz%2F65260283_1_644x461_prodam-letnie-domiki-dlya-sdachi-v-borovom-schuchinsk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images.yandex.ru/yandsearch?text=%D1%81%D0%BA%D1%80%D1%83%D0%B4%D0%B6%20%D0%BC%D0%B0%D0%BA%D0%B4%D0%B0%D0%BA%20%D0%B2%20%D0%BA%D0%B0%D1%80%D1%82%D0%B8%D0%BD%D0%BA%D0%B0%D1%85&amp;fp=0&amp;pos=3&amp;uinfo=ww-1663-wh-956-fw-1438-fh-598-pd-1&amp;rpt=simage&amp;img_url=http%3A%2F%2Fi48.photobucket.com%2Falbums%2Ff217%2Fbtrain7933%2Fbth_scrooge_mcduck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z1111.com/800/2009-5/200905121036293819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2457466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7030A0"/>
                </a:solidFill>
              </a:rPr>
              <a:t>Какой </a:t>
            </a:r>
            <a:r>
              <a:rPr lang="ru-RU" b="1" i="1" dirty="0" smtClean="0">
                <a:solidFill>
                  <a:srgbClr val="7030A0"/>
                </a:solidFill>
              </a:rPr>
              <a:t>Вы </a:t>
            </a:r>
            <a:r>
              <a:rPr lang="ru-RU" b="1" i="1" dirty="0">
                <a:solidFill>
                  <a:srgbClr val="7030A0"/>
                </a:solidFill>
              </a:rPr>
              <a:t>персонаж мультфильма? </a:t>
            </a:r>
            <a:r>
              <a:rPr lang="ru-RU" b="1" i="1" dirty="0" smtClean="0">
                <a:solidFill>
                  <a:srgbClr val="7030A0"/>
                </a:solidFill>
              </a:rPr>
              <a:t/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dirty="0" smtClean="0">
                <a:solidFill>
                  <a:srgbClr val="7030A0"/>
                </a:solidFill>
              </a:rPr>
              <a:t>(</a:t>
            </a:r>
            <a:r>
              <a:rPr lang="ru-RU" b="1" i="1" dirty="0">
                <a:solidFill>
                  <a:srgbClr val="7030A0"/>
                </a:solidFill>
              </a:rPr>
              <a:t>по знаку зодиака)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14774" y="4929198"/>
            <a:ext cx="5129226" cy="500066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Востокова Н.Н.</a:t>
            </a:r>
          </a:p>
          <a:p>
            <a:r>
              <a:rPr lang="ru-RU" dirty="0" err="1">
                <a:solidFill>
                  <a:srgbClr val="FF0000"/>
                </a:solidFill>
              </a:rPr>
              <a:t>rom.yr</a:t>
            </a:r>
            <a:r>
              <a:rPr lang="ru-RU" dirty="0">
                <a:solidFill>
                  <a:srgbClr val="FF0000"/>
                </a:solidFill>
              </a:rPr>
              <a:t>/</a:t>
            </a:r>
            <a:r>
              <a:rPr lang="ru-RU" dirty="0" err="1">
                <a:solidFill>
                  <a:srgbClr val="FF0000"/>
                </a:solidFill>
              </a:rPr>
              <a:t>topic</a:t>
            </a:r>
            <a:r>
              <a:rPr lang="ru-RU" dirty="0">
                <a:solidFill>
                  <a:srgbClr val="FF0000"/>
                </a:solidFill>
              </a:rPr>
              <a:t>/62294502353686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bz1111.com/800/2009-5/200905121036293819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42853"/>
            <a:ext cx="8229600" cy="4214842"/>
          </a:xfrm>
        </p:spPr>
        <p:txBody>
          <a:bodyPr>
            <a:normAutofit fontScale="92500"/>
          </a:bodyPr>
          <a:lstStyle/>
          <a:p>
            <a:pPr algn="ctr"/>
            <a:r>
              <a:rPr lang="ru-RU" dirty="0" smtClean="0"/>
              <a:t> </a:t>
            </a:r>
            <a:r>
              <a:rPr lang="ru-RU" b="1" i="1" u="sng" dirty="0"/>
              <a:t>СТРЕЛЕЦ</a:t>
            </a:r>
            <a:r>
              <a:rPr lang="ru-RU" dirty="0"/>
              <a:t> Добродушный пес Шарик из мультика </a:t>
            </a:r>
            <a:r>
              <a:rPr lang="ru-RU" dirty="0" err="1"/>
              <a:t>Простоквашино</a:t>
            </a:r>
            <a:r>
              <a:rPr lang="ru-RU" dirty="0"/>
              <a:t> – настоящий оптимист и никогда не отчаивается, как типичный Стрелец. При этом Шарик никогда не злится на своего вечно недовольного друга кота </a:t>
            </a:r>
            <a:r>
              <a:rPr lang="ru-RU" dirty="0" err="1"/>
              <a:t>Матроскина</a:t>
            </a:r>
            <a:r>
              <a:rPr lang="ru-RU" dirty="0"/>
              <a:t> и всячески старается избежать конфликтных ситуаций. Его честность, открытость и жизнерадостность заслуживают восхищения.</a:t>
            </a:r>
          </a:p>
        </p:txBody>
      </p:sp>
      <p:pic>
        <p:nvPicPr>
          <p:cNvPr id="21506" name="Picture 2" descr="http://e.eka-mama.ru/upload/forum/upload/d9d/d9d8cd005f5ff6c03ec7ddaa4d33d70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77200" y="4286256"/>
            <a:ext cx="3709245" cy="2571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bz1111.com/800/2009-5/200905121036293819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14290"/>
            <a:ext cx="7943848" cy="4525963"/>
          </a:xfrm>
        </p:spPr>
        <p:txBody>
          <a:bodyPr/>
          <a:lstStyle/>
          <a:p>
            <a:pPr algn="ctr"/>
            <a:r>
              <a:rPr lang="ru-RU" b="1" i="1" u="sng" dirty="0"/>
              <a:t>КОЗЕРОГ</a:t>
            </a:r>
            <a:r>
              <a:rPr lang="ru-RU" dirty="0"/>
              <a:t> Капитан </a:t>
            </a:r>
            <a:r>
              <a:rPr lang="ru-RU" dirty="0" err="1"/>
              <a:t>Врунгель</a:t>
            </a:r>
            <a:r>
              <a:rPr lang="ru-RU" dirty="0"/>
              <a:t> из одноименного мультфильма в любых, даже самых безвыходных, ситуациях проявляет выдержку и самообладание. Так и Козероги, как правило, выделяются уверенностью и умением владеть собой. Этот знак также отличает практичность, исключительное трудолюбие и работоспособность.</a:t>
            </a:r>
          </a:p>
        </p:txBody>
      </p:sp>
      <p:pic>
        <p:nvPicPr>
          <p:cNvPr id="20482" name="Picture 2" descr="http://www.flexites.org/files/images/vrungel_2.gif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1670" y="4416618"/>
            <a:ext cx="1928826" cy="24413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bz1111.com/800/2009-5/200905121036293819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285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i="1" u="sng" dirty="0"/>
              <a:t>ВОДОЛЕЙ</a:t>
            </a:r>
            <a:r>
              <a:rPr lang="ru-RU" dirty="0"/>
              <a:t> Водолей, как правило, отрыты и дружелюбны. Они хорошо понимают чужое горе и всегда стараются делать все возможное, чтобы помочь другу, попавшему в беду. Поэтому их </a:t>
            </a:r>
            <a:r>
              <a:rPr lang="ru-RU" dirty="0" err="1"/>
              <a:t>мультгерой</a:t>
            </a:r>
            <a:r>
              <a:rPr lang="ru-RU" dirty="0"/>
              <a:t> - крокодил Гена, который любит играть в шахматы и ненавидит одиночество, которое толкает его на оригинальные поступки. Например, однажды он расклеивает по городу объявления о поиске друзей…</a:t>
            </a:r>
          </a:p>
        </p:txBody>
      </p:sp>
      <p:pic>
        <p:nvPicPr>
          <p:cNvPr id="19458" name="Picture 2" descr="http://i99.beon.ru/i055.radikal.ru/1201/ec/88a4535a516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15008" y="3879648"/>
            <a:ext cx="2990839" cy="297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bz1111.com/800/2009-5/200905121036293819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4285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i="1" u="sng" dirty="0" smtClean="0"/>
              <a:t>РЫБЫ </a:t>
            </a:r>
            <a:r>
              <a:rPr lang="ru-RU" dirty="0"/>
              <a:t>Кто же не помнит грустного и мечтательного ослика по имени </a:t>
            </a:r>
            <a:r>
              <a:rPr lang="ru-RU" dirty="0" err="1"/>
              <a:t>Иа</a:t>
            </a:r>
            <a:r>
              <a:rPr lang="ru-RU" dirty="0"/>
              <a:t> из мультика про </a:t>
            </a:r>
            <a:r>
              <a:rPr lang="ru-RU" dirty="0" err="1"/>
              <a:t>Винни-пуха</a:t>
            </a:r>
            <a:r>
              <a:rPr lang="ru-RU" dirty="0"/>
              <a:t>? Этот персонаж явно принадлежит к представителям знака Рыбы. Ведь Рыбы часто склонны к меланхолии и философским рассуждениям. Они отличаются богатым воображением и склонны идеализировать окружающий мир. В отличие от </a:t>
            </a:r>
            <a:r>
              <a:rPr lang="ru-RU" dirty="0" err="1"/>
              <a:t>Винни-пуха</a:t>
            </a:r>
            <a:r>
              <a:rPr lang="ru-RU" dirty="0"/>
              <a:t> и Пятачка, ослик </a:t>
            </a:r>
            <a:r>
              <a:rPr lang="ru-RU" dirty="0" err="1"/>
              <a:t>Иа</a:t>
            </a:r>
            <a:r>
              <a:rPr lang="ru-RU" dirty="0"/>
              <a:t> не ходит в гости к друзьям: его излюбленное место возле озера, где он может погрузиться в размышления</a:t>
            </a:r>
          </a:p>
        </p:txBody>
      </p:sp>
      <p:pic>
        <p:nvPicPr>
          <p:cNvPr id="25602" name="Picture 2" descr="http://i019.radikal.ru/1109/df/b287bcfc791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357554" y="4361387"/>
            <a:ext cx="3114682" cy="24966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bz1111.com/800/2009-5/200905121036293819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285728"/>
            <a:ext cx="7186634" cy="5840435"/>
          </a:xfrm>
        </p:spPr>
        <p:txBody>
          <a:bodyPr/>
          <a:lstStyle/>
          <a:p>
            <a:pPr algn="ctr"/>
            <a:r>
              <a:rPr lang="ru-RU" b="1" i="1" u="sng" dirty="0"/>
              <a:t>ОВЕН</a:t>
            </a:r>
            <a:r>
              <a:rPr lang="ru-RU" dirty="0"/>
              <a:t> Маша – непоседливая героиня современного мультфильма «Маша и медведь». Характер у Маши, как и всех Овнов, независимый и упрямый, благодаря этому она может добиться чего угодно, даже помешать спать медведю зимой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7410" name="Picture 2" descr="http://img1.liveinternet.ru/images/attach/c/2/74/504/74504165_large_026__1_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86512" y="3532660"/>
            <a:ext cx="2079827" cy="3325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bz1111.com/800/2009-5/200905121036293819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214291"/>
            <a:ext cx="7043758" cy="371477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i="1" u="sng" dirty="0"/>
              <a:t>ТЕЛЕЦ</a:t>
            </a:r>
            <a:r>
              <a:rPr lang="ru-RU" dirty="0"/>
              <a:t> Тот, кто родился под знаком Тельца, любит свой дом, тишину и покой, как и главный персонаж мультфильма «</a:t>
            </a:r>
            <a:r>
              <a:rPr lang="ru-RU" dirty="0" err="1"/>
              <a:t>Шрек</a:t>
            </a:r>
            <a:r>
              <a:rPr lang="ru-RU" dirty="0"/>
              <a:t>». И пусть </a:t>
            </a:r>
            <a:r>
              <a:rPr lang="ru-RU" dirty="0" err="1"/>
              <a:t>Шрек</a:t>
            </a:r>
            <a:r>
              <a:rPr lang="ru-RU" dirty="0"/>
              <a:t> иногда бывает грубоват, но он быстро осознает свою вину и спешит попросить у всех прощения, так как по натуре исключительно добродушен.</a:t>
            </a:r>
          </a:p>
        </p:txBody>
      </p:sp>
      <p:pic>
        <p:nvPicPr>
          <p:cNvPr id="7170" name="Picture 2" descr="http://img.fdb.cz/galerie/n/nebc47c944dbd047654d8f449b93d335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71736" y="3629445"/>
            <a:ext cx="2105018" cy="32285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bz1111.com/800/2009-5/200905121036293819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428604"/>
            <a:ext cx="7215238" cy="4383087"/>
          </a:xfrm>
        </p:spPr>
        <p:txBody>
          <a:bodyPr/>
          <a:lstStyle/>
          <a:p>
            <a:pPr algn="ctr"/>
            <a:r>
              <a:rPr lang="ru-RU" b="1" i="1" u="sng" dirty="0"/>
              <a:t>БЛИЗНЕЦЫ</a:t>
            </a:r>
            <a:r>
              <a:rPr lang="ru-RU" dirty="0"/>
              <a:t> Маленький проказник мышонок Джерри, которого никак не может догнать серый кот Том – типичный Близнец. Ведь люди этого знака тоже очень подвижны и любопытны. Они несут море позитива в наш мир.</a:t>
            </a:r>
          </a:p>
        </p:txBody>
      </p:sp>
      <p:pic>
        <p:nvPicPr>
          <p:cNvPr id="6146" name="Picture 2" descr="http://www.maiki.by/upload/maiki_images/49/s42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12" y="4357670"/>
            <a:ext cx="2500330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bz1111.com/800/2009-5/200905121036293819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42852"/>
            <a:ext cx="7186634" cy="4625989"/>
          </a:xfrm>
        </p:spPr>
        <p:txBody>
          <a:bodyPr/>
          <a:lstStyle/>
          <a:p>
            <a:pPr algn="ctr"/>
            <a:r>
              <a:rPr lang="ru-RU" b="1" i="1" u="sng" dirty="0"/>
              <a:t>РАК</a:t>
            </a:r>
            <a:r>
              <a:rPr lang="ru-RU" dirty="0"/>
              <a:t> Типичный Рак – домовитый, верный и эмоциональный. Этот </a:t>
            </a:r>
            <a:r>
              <a:rPr lang="ru-RU" dirty="0" smtClean="0"/>
              <a:t>знак </a:t>
            </a:r>
            <a:r>
              <a:rPr lang="ru-RU" dirty="0"/>
              <a:t>отлично характеризует образ хозяйственного </a:t>
            </a:r>
            <a:r>
              <a:rPr lang="ru-RU" dirty="0" err="1"/>
              <a:t>домовенка</a:t>
            </a:r>
            <a:r>
              <a:rPr lang="ru-RU" dirty="0"/>
              <a:t> Кузи из старого доброго мультфильма. Его коронная фраза: «Я не жадный, я домовитый!»</a:t>
            </a:r>
          </a:p>
        </p:txBody>
      </p:sp>
      <p:pic>
        <p:nvPicPr>
          <p:cNvPr id="5122" name="Picture 2" descr="http://static.kinokopilka.tv/system/images/users/avatars/003/018/893/taormina_large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3857628"/>
            <a:ext cx="2428892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bz1111.com/800/2009-5/200905121036293819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14290"/>
            <a:ext cx="7586658" cy="4286280"/>
          </a:xfrm>
        </p:spPr>
        <p:txBody>
          <a:bodyPr/>
          <a:lstStyle/>
          <a:p>
            <a:pPr algn="ctr"/>
            <a:r>
              <a:rPr lang="ru-RU" b="1" i="1" u="sng" dirty="0"/>
              <a:t>ЛЕВ</a:t>
            </a:r>
            <a:r>
              <a:rPr lang="ru-RU" dirty="0"/>
              <a:t> Капризная и независимая </a:t>
            </a:r>
            <a:r>
              <a:rPr lang="ru-RU" dirty="0" err="1"/>
              <a:t>Нюша</a:t>
            </a:r>
            <a:r>
              <a:rPr lang="ru-RU" dirty="0"/>
              <a:t> из мультфильма «</a:t>
            </a:r>
            <a:r>
              <a:rPr lang="ru-RU" dirty="0" err="1"/>
              <a:t>Смешарики</a:t>
            </a:r>
            <a:r>
              <a:rPr lang="ru-RU" dirty="0"/>
              <a:t>» - типичный образец того, кто родился под знаком Льва. Очаровательная героиня этого мультика способна подчинить себе всех представителей мужской половины и почти всегда выходит победительницей из любых ситуаций.</a:t>
            </a:r>
          </a:p>
        </p:txBody>
      </p:sp>
      <p:pic>
        <p:nvPicPr>
          <p:cNvPr id="4098" name="Picture 2" descr="http://img0.liveinternet.ru/images/attach/c/2/73/209/73209086_0_545b8_457ec575_XL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6380" y="3592062"/>
            <a:ext cx="2979144" cy="32659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bz1111.com/800/2009-5/200905121036293819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285728"/>
            <a:ext cx="7229468" cy="452596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i="1" u="sng" dirty="0"/>
              <a:t>ДЕВА</a:t>
            </a:r>
            <a:r>
              <a:rPr lang="ru-RU" dirty="0"/>
              <a:t> Прекрасная русалочка </a:t>
            </a:r>
            <a:r>
              <a:rPr lang="ru-RU" dirty="0" err="1"/>
              <a:t>Ариэль</a:t>
            </a:r>
            <a:r>
              <a:rPr lang="ru-RU" dirty="0"/>
              <a:t> в мультфильме «Русалочка» влюбляется в принца и готова пойти на все ради счастья, даже если ей навсегда придется покинуть родной океан и навеки стать земной девушкой. У Дев по знаку зодиака тоже есть все необходимое, включая целеустремленность, чтобы идти за своим счастьем, куда бы их не привела дорога.</a:t>
            </a:r>
          </a:p>
        </p:txBody>
      </p:sp>
      <p:pic>
        <p:nvPicPr>
          <p:cNvPr id="24580" name="Picture 4" descr="http://img1.liveinternet.ru/images/attach/c/7/97/868/97868067_Blest29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928794" y="3857628"/>
            <a:ext cx="2714612" cy="28516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bz1111.com/800/2009-5/200905121036293819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214290"/>
            <a:ext cx="7372344" cy="4525963"/>
          </a:xfrm>
        </p:spPr>
        <p:txBody>
          <a:bodyPr/>
          <a:lstStyle/>
          <a:p>
            <a:pPr algn="ctr"/>
            <a:r>
              <a:rPr lang="ru-RU" b="1" i="1" u="sng" dirty="0"/>
              <a:t>ВЕСЫ</a:t>
            </a:r>
            <a:r>
              <a:rPr lang="ru-RU" dirty="0"/>
              <a:t> Родившиеся под знаком Весов, обычно очень добры и отзывчивы, как красавица Белоснежка из известного мультфильма. Эта юная леди всегда помогает тому, кто обращается к ней с просьбой. Ее самые верные друзья – семь гномов, которые очень любят ее за заботу и внимание.</a:t>
            </a:r>
          </a:p>
        </p:txBody>
      </p:sp>
      <p:pic>
        <p:nvPicPr>
          <p:cNvPr id="23554" name="Picture 2" descr="http://www.culinar.ro/forum/uploads/monthly_07_2008/post-41425-1215161639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29388" y="4000504"/>
            <a:ext cx="2487287" cy="27593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bz1111.com/800/2009-5/200905121036293819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42852"/>
            <a:ext cx="7229468" cy="4525963"/>
          </a:xfrm>
        </p:spPr>
        <p:txBody>
          <a:bodyPr/>
          <a:lstStyle/>
          <a:p>
            <a:pPr algn="ctr"/>
            <a:r>
              <a:rPr lang="ru-RU" b="1" i="1" u="sng" dirty="0"/>
              <a:t>СКОРПИОН</a:t>
            </a:r>
            <a:r>
              <a:rPr lang="ru-RU" dirty="0"/>
              <a:t> </a:t>
            </a:r>
            <a:r>
              <a:rPr lang="ru-RU" dirty="0" err="1"/>
              <a:t>Скрудж</a:t>
            </a:r>
            <a:r>
              <a:rPr lang="ru-RU" dirty="0"/>
              <a:t> </a:t>
            </a:r>
            <a:r>
              <a:rPr lang="ru-RU" dirty="0" err="1"/>
              <a:t>МакДак</a:t>
            </a:r>
            <a:r>
              <a:rPr lang="ru-RU" dirty="0"/>
              <a:t> - герой мультсериала «Утиные истории» - несмотря на свою скупость и деловой подход во всем, любит свою семью и заботится о ней. Люди, родившиеся под знаком Скорпиона, тоже не упускают свою выгоду и славятся коммерческим чутьем. Так что это их герой.</a:t>
            </a:r>
          </a:p>
        </p:txBody>
      </p:sp>
      <p:pic>
        <p:nvPicPr>
          <p:cNvPr id="22530" name="Picture 2" descr="http://images1.wikia.nocookie.net/__cb20070822155326/disney/images/7/76/Scrooge4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5984" y="4359590"/>
            <a:ext cx="3071814" cy="24984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606</Words>
  <Application>Microsoft Office PowerPoint</Application>
  <PresentationFormat>Экран (4:3)</PresentationFormat>
  <Paragraphs>15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Какой Вы персонаж мультфильма?  (по знаку зодиака)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Какой вы персонаж мультфильма?  (по знаку зодиака)</dc:title>
  <dc:creator>alex</dc:creator>
  <cp:lastModifiedBy>alex</cp:lastModifiedBy>
  <cp:revision>4</cp:revision>
  <dcterms:created xsi:type="dcterms:W3CDTF">2013-12-21T05:28:51Z</dcterms:created>
  <dcterms:modified xsi:type="dcterms:W3CDTF">2013-12-21T05:54:23Z</dcterms:modified>
</cp:coreProperties>
</file>