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6" r:id="rId7"/>
    <p:sldId id="264" r:id="rId8"/>
    <p:sldId id="257" r:id="rId9"/>
    <p:sldId id="258" r:id="rId10"/>
    <p:sldId id="260" r:id="rId11"/>
    <p:sldId id="259" r:id="rId12"/>
    <p:sldId id="261" r:id="rId13"/>
    <p:sldId id="262" r:id="rId14"/>
    <p:sldId id="263" r:id="rId15"/>
    <p:sldId id="265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FF"/>
    <a:srgbClr val="33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6CF528-4D01-4D3E-BFBD-9B6A24E7763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2DE14A-CE93-4A82-A5B1-05425F260090}">
      <dgm:prSet phldrT="[Текст]" custT="1"/>
      <dgm:spPr/>
      <dgm:t>
        <a:bodyPr/>
        <a:lstStyle/>
        <a:p>
          <a:r>
            <a:rPr lang="ru-RU" sz="1400" dirty="0" smtClean="0"/>
            <a:t>Географический остров</a:t>
          </a:r>
          <a:endParaRPr lang="ru-RU" sz="1400" dirty="0"/>
        </a:p>
      </dgm:t>
    </dgm:pt>
    <dgm:pt modelId="{926EF25E-9A06-42B6-A695-B6D46D603A6A}" type="parTrans" cxnId="{3CDFEB97-DBE9-4670-A2E2-B16D7B8D1F36}">
      <dgm:prSet/>
      <dgm:spPr/>
      <dgm:t>
        <a:bodyPr/>
        <a:lstStyle/>
        <a:p>
          <a:endParaRPr lang="ru-RU"/>
        </a:p>
      </dgm:t>
    </dgm:pt>
    <dgm:pt modelId="{14F94215-80F2-4A6B-8C35-7FC2D79F2EAE}" type="sibTrans" cxnId="{3CDFEB97-DBE9-4670-A2E2-B16D7B8D1F36}">
      <dgm:prSet/>
      <dgm:spPr/>
      <dgm:t>
        <a:bodyPr/>
        <a:lstStyle/>
        <a:p>
          <a:endParaRPr lang="ru-RU"/>
        </a:p>
      </dgm:t>
    </dgm:pt>
    <dgm:pt modelId="{D3619FAC-58EB-4C83-8DD0-8B1F25E6187E}">
      <dgm:prSet phldrT="[Текст]" custT="1"/>
      <dgm:spPr/>
      <dgm:t>
        <a:bodyPr/>
        <a:lstStyle/>
        <a:p>
          <a:r>
            <a:rPr lang="ru-RU" sz="1400" b="1" dirty="0" smtClean="0"/>
            <a:t>Ботанический сад</a:t>
          </a:r>
          <a:endParaRPr lang="ru-RU" sz="1400" b="1" dirty="0"/>
        </a:p>
      </dgm:t>
    </dgm:pt>
    <dgm:pt modelId="{D4B4E5DA-3400-4C3C-9158-96B56388F033}" type="parTrans" cxnId="{2664673F-3B31-4A34-A150-2A84CD90DE4F}">
      <dgm:prSet/>
      <dgm:spPr/>
      <dgm:t>
        <a:bodyPr/>
        <a:lstStyle/>
        <a:p>
          <a:endParaRPr lang="ru-RU"/>
        </a:p>
      </dgm:t>
    </dgm:pt>
    <dgm:pt modelId="{D1A0EF2F-FD99-4E2C-9468-2180B1D83269}" type="sibTrans" cxnId="{2664673F-3B31-4A34-A150-2A84CD90DE4F}">
      <dgm:prSet/>
      <dgm:spPr/>
      <dgm:t>
        <a:bodyPr/>
        <a:lstStyle/>
        <a:p>
          <a:endParaRPr lang="ru-RU"/>
        </a:p>
      </dgm:t>
    </dgm:pt>
    <dgm:pt modelId="{B09CE516-C38C-48C9-BBC1-013A0AB61317}">
      <dgm:prSet phldrT="[Текст]" custT="1"/>
      <dgm:spPr/>
      <dgm:t>
        <a:bodyPr/>
        <a:lstStyle/>
        <a:p>
          <a:r>
            <a:rPr lang="ru-RU" sz="1400" dirty="0" smtClean="0"/>
            <a:t>Зоологический лес</a:t>
          </a:r>
          <a:endParaRPr lang="ru-RU" sz="1400" dirty="0"/>
        </a:p>
      </dgm:t>
    </dgm:pt>
    <dgm:pt modelId="{87EB73F2-DB16-4177-90C3-A88058889D7C}" type="parTrans" cxnId="{B17EA695-C574-4CED-9421-C8EB6D26132F}">
      <dgm:prSet/>
      <dgm:spPr/>
      <dgm:t>
        <a:bodyPr/>
        <a:lstStyle/>
        <a:p>
          <a:endParaRPr lang="ru-RU"/>
        </a:p>
      </dgm:t>
    </dgm:pt>
    <dgm:pt modelId="{41FBB230-6AB4-4F25-8687-94A55D86DA23}" type="sibTrans" cxnId="{B17EA695-C574-4CED-9421-C8EB6D26132F}">
      <dgm:prSet/>
      <dgm:spPr/>
      <dgm:t>
        <a:bodyPr/>
        <a:lstStyle/>
        <a:p>
          <a:endParaRPr lang="ru-RU"/>
        </a:p>
      </dgm:t>
    </dgm:pt>
    <dgm:pt modelId="{7B189B77-E2A9-4021-BAA6-216035860886}">
      <dgm:prSet phldrT="[Текст]" custT="1"/>
      <dgm:spPr/>
      <dgm:t>
        <a:bodyPr/>
        <a:lstStyle/>
        <a:p>
          <a:r>
            <a:rPr lang="ru-RU" sz="1400" dirty="0" smtClean="0"/>
            <a:t>Экологическое озеро</a:t>
          </a:r>
          <a:endParaRPr lang="ru-RU" sz="1400" dirty="0"/>
        </a:p>
      </dgm:t>
    </dgm:pt>
    <dgm:pt modelId="{5234C90A-E833-465B-BEA8-B30497489C74}" type="parTrans" cxnId="{5887A47F-E00B-4875-AC76-C9494202C737}">
      <dgm:prSet/>
      <dgm:spPr/>
      <dgm:t>
        <a:bodyPr/>
        <a:lstStyle/>
        <a:p>
          <a:endParaRPr lang="ru-RU"/>
        </a:p>
      </dgm:t>
    </dgm:pt>
    <dgm:pt modelId="{8538FA76-A977-4418-BCDE-16005B242BBD}" type="sibTrans" cxnId="{5887A47F-E00B-4875-AC76-C9494202C737}">
      <dgm:prSet/>
      <dgm:spPr/>
      <dgm:t>
        <a:bodyPr/>
        <a:lstStyle/>
        <a:p>
          <a:endParaRPr lang="ru-RU"/>
        </a:p>
      </dgm:t>
    </dgm:pt>
    <dgm:pt modelId="{1EC20E1F-495C-41A3-BB0C-B1502302BE48}">
      <dgm:prSet phldrT="[Текст]" custT="1"/>
      <dgm:spPr/>
      <dgm:t>
        <a:bodyPr/>
        <a:lstStyle/>
        <a:p>
          <a:r>
            <a:rPr lang="ru-RU" sz="1600" dirty="0" smtClean="0"/>
            <a:t>Море знаний</a:t>
          </a:r>
          <a:endParaRPr lang="ru-RU" sz="1600" dirty="0"/>
        </a:p>
      </dgm:t>
    </dgm:pt>
    <dgm:pt modelId="{37AB000C-FC31-4B7F-BD7D-38830F69B1CC}" type="parTrans" cxnId="{49F020CE-96F1-46B1-A0FB-0206CAED0A6E}">
      <dgm:prSet/>
      <dgm:spPr/>
      <dgm:t>
        <a:bodyPr/>
        <a:lstStyle/>
        <a:p>
          <a:endParaRPr lang="ru-RU"/>
        </a:p>
      </dgm:t>
    </dgm:pt>
    <dgm:pt modelId="{8A0D3DF2-A197-47CB-92DE-F7A7685C9044}" type="sibTrans" cxnId="{49F020CE-96F1-46B1-A0FB-0206CAED0A6E}">
      <dgm:prSet/>
      <dgm:spPr/>
      <dgm:t>
        <a:bodyPr/>
        <a:lstStyle/>
        <a:p>
          <a:endParaRPr lang="ru-RU"/>
        </a:p>
      </dgm:t>
    </dgm:pt>
    <dgm:pt modelId="{488E032E-62D0-4EC1-9CB0-2C694BDD3DED}" type="pres">
      <dgm:prSet presAssocID="{1B6CF528-4D01-4D3E-BFBD-9B6A24E7763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8472CC-F168-4EC1-A4C9-17CF314E5E7B}" type="pres">
      <dgm:prSet presAssocID="{612DE14A-CE93-4A82-A5B1-05425F26009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4EA7B-EF94-4716-92B8-5618BD094346}" type="pres">
      <dgm:prSet presAssocID="{14F94215-80F2-4A6B-8C35-7FC2D79F2EAE}" presName="sibTrans" presStyleLbl="sibTrans2D1" presStyleIdx="0" presStyleCnt="5"/>
      <dgm:spPr/>
      <dgm:t>
        <a:bodyPr/>
        <a:lstStyle/>
        <a:p>
          <a:endParaRPr lang="ru-RU"/>
        </a:p>
      </dgm:t>
    </dgm:pt>
    <dgm:pt modelId="{3606FBBF-84AC-43F7-BCA3-08F0AE912824}" type="pres">
      <dgm:prSet presAssocID="{14F94215-80F2-4A6B-8C35-7FC2D79F2EAE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6DB1BADB-FC9C-408B-9B61-003C2A1545C1}" type="pres">
      <dgm:prSet presAssocID="{D3619FAC-58EB-4C83-8DD0-8B1F25E6187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DAE39-11F8-4D94-A406-1C712145FE9C}" type="pres">
      <dgm:prSet presAssocID="{D1A0EF2F-FD99-4E2C-9468-2180B1D83269}" presName="sibTrans" presStyleLbl="sibTrans2D1" presStyleIdx="1" presStyleCnt="5"/>
      <dgm:spPr/>
      <dgm:t>
        <a:bodyPr/>
        <a:lstStyle/>
        <a:p>
          <a:endParaRPr lang="ru-RU"/>
        </a:p>
      </dgm:t>
    </dgm:pt>
    <dgm:pt modelId="{6B7858BA-5AF8-4D45-B35A-ACDC9E465063}" type="pres">
      <dgm:prSet presAssocID="{D1A0EF2F-FD99-4E2C-9468-2180B1D8326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B0D211F-1869-482D-9F27-1DD88D04D6F0}" type="pres">
      <dgm:prSet presAssocID="{B09CE516-C38C-48C9-BBC1-013A0AB6131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2E3C2-FB68-4AB7-8781-054C79358CDB}" type="pres">
      <dgm:prSet presAssocID="{41FBB230-6AB4-4F25-8687-94A55D86DA2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33331682-8041-486C-8875-868D01579808}" type="pres">
      <dgm:prSet presAssocID="{41FBB230-6AB4-4F25-8687-94A55D86DA2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74D11276-32A2-4F11-8EA7-0A5B2CBC6A46}" type="pres">
      <dgm:prSet presAssocID="{7B189B77-E2A9-4021-BAA6-21603586088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E62D49-0042-44DD-AD1F-B799593A7F90}" type="pres">
      <dgm:prSet presAssocID="{8538FA76-A977-4418-BCDE-16005B242BB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4DC35B97-698A-4333-BB82-AD51193025F5}" type="pres">
      <dgm:prSet presAssocID="{8538FA76-A977-4418-BCDE-16005B242BBD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C49C2FEE-AA45-48FA-BBE1-09A8635A424E}" type="pres">
      <dgm:prSet presAssocID="{1EC20E1F-495C-41A3-BB0C-B1502302BE48}" presName="node" presStyleLbl="node1" presStyleIdx="4" presStyleCnt="5" custRadScaleRad="97626" custRadScaleInc="-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6EC5-3D77-4E41-8080-7956B319770C}" type="pres">
      <dgm:prSet presAssocID="{8A0D3DF2-A197-47CB-92DE-F7A7685C9044}" presName="sibTrans" presStyleLbl="sibTrans2D1" presStyleIdx="4" presStyleCnt="5"/>
      <dgm:spPr/>
      <dgm:t>
        <a:bodyPr/>
        <a:lstStyle/>
        <a:p>
          <a:endParaRPr lang="ru-RU"/>
        </a:p>
      </dgm:t>
    </dgm:pt>
    <dgm:pt modelId="{1CD2C788-8307-41E6-B6C8-E7F1E4DACD1B}" type="pres">
      <dgm:prSet presAssocID="{8A0D3DF2-A197-47CB-92DE-F7A7685C9044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24077CBE-4B5D-48E7-A46C-A8706E595387}" type="presOf" srcId="{D1A0EF2F-FD99-4E2C-9468-2180B1D83269}" destId="{6B7858BA-5AF8-4D45-B35A-ACDC9E465063}" srcOrd="1" destOrd="0" presId="urn:microsoft.com/office/officeart/2005/8/layout/cycle2"/>
    <dgm:cxn modelId="{1E172CE0-5AD7-4F25-8700-B42A9A29101A}" type="presOf" srcId="{7B189B77-E2A9-4021-BAA6-216035860886}" destId="{74D11276-32A2-4F11-8EA7-0A5B2CBC6A46}" srcOrd="0" destOrd="0" presId="urn:microsoft.com/office/officeart/2005/8/layout/cycle2"/>
    <dgm:cxn modelId="{3A056C7B-9E71-4CA1-85F1-F999836D0604}" type="presOf" srcId="{8A0D3DF2-A197-47CB-92DE-F7A7685C9044}" destId="{A03B6EC5-3D77-4E41-8080-7956B319770C}" srcOrd="0" destOrd="0" presId="urn:microsoft.com/office/officeart/2005/8/layout/cycle2"/>
    <dgm:cxn modelId="{CBCF07DC-B1EA-4F3F-AC90-D000D17DBCF3}" type="presOf" srcId="{D3619FAC-58EB-4C83-8DD0-8B1F25E6187E}" destId="{6DB1BADB-FC9C-408B-9B61-003C2A1545C1}" srcOrd="0" destOrd="0" presId="urn:microsoft.com/office/officeart/2005/8/layout/cycle2"/>
    <dgm:cxn modelId="{3CDFEB97-DBE9-4670-A2E2-B16D7B8D1F36}" srcId="{1B6CF528-4D01-4D3E-BFBD-9B6A24E77632}" destId="{612DE14A-CE93-4A82-A5B1-05425F260090}" srcOrd="0" destOrd="0" parTransId="{926EF25E-9A06-42B6-A695-B6D46D603A6A}" sibTransId="{14F94215-80F2-4A6B-8C35-7FC2D79F2EAE}"/>
    <dgm:cxn modelId="{A4D53D7A-97DB-4688-AB10-C2D26249E805}" type="presOf" srcId="{8538FA76-A977-4418-BCDE-16005B242BBD}" destId="{4DC35B97-698A-4333-BB82-AD51193025F5}" srcOrd="1" destOrd="0" presId="urn:microsoft.com/office/officeart/2005/8/layout/cycle2"/>
    <dgm:cxn modelId="{C2C564EE-AC86-40EE-BC68-65503B9AA672}" type="presOf" srcId="{8538FA76-A977-4418-BCDE-16005B242BBD}" destId="{6BE62D49-0042-44DD-AD1F-B799593A7F90}" srcOrd="0" destOrd="0" presId="urn:microsoft.com/office/officeart/2005/8/layout/cycle2"/>
    <dgm:cxn modelId="{2664673F-3B31-4A34-A150-2A84CD90DE4F}" srcId="{1B6CF528-4D01-4D3E-BFBD-9B6A24E77632}" destId="{D3619FAC-58EB-4C83-8DD0-8B1F25E6187E}" srcOrd="1" destOrd="0" parTransId="{D4B4E5DA-3400-4C3C-9158-96B56388F033}" sibTransId="{D1A0EF2F-FD99-4E2C-9468-2180B1D83269}"/>
    <dgm:cxn modelId="{9F4AE00A-4D9C-489E-8A2C-475F7427F3E1}" type="presOf" srcId="{612DE14A-CE93-4A82-A5B1-05425F260090}" destId="{988472CC-F168-4EC1-A4C9-17CF314E5E7B}" srcOrd="0" destOrd="0" presId="urn:microsoft.com/office/officeart/2005/8/layout/cycle2"/>
    <dgm:cxn modelId="{EF3469ED-F188-42EF-8061-A980999D9F0B}" type="presOf" srcId="{41FBB230-6AB4-4F25-8687-94A55D86DA23}" destId="{33331682-8041-486C-8875-868D01579808}" srcOrd="1" destOrd="0" presId="urn:microsoft.com/office/officeart/2005/8/layout/cycle2"/>
    <dgm:cxn modelId="{74BA1BF5-858F-414B-B7EE-8E0E53CC8634}" type="presOf" srcId="{41FBB230-6AB4-4F25-8687-94A55D86DA23}" destId="{1E42E3C2-FB68-4AB7-8781-054C79358CDB}" srcOrd="0" destOrd="0" presId="urn:microsoft.com/office/officeart/2005/8/layout/cycle2"/>
    <dgm:cxn modelId="{B17EA695-C574-4CED-9421-C8EB6D26132F}" srcId="{1B6CF528-4D01-4D3E-BFBD-9B6A24E77632}" destId="{B09CE516-C38C-48C9-BBC1-013A0AB61317}" srcOrd="2" destOrd="0" parTransId="{87EB73F2-DB16-4177-90C3-A88058889D7C}" sibTransId="{41FBB230-6AB4-4F25-8687-94A55D86DA23}"/>
    <dgm:cxn modelId="{0CB9EE45-1F6B-45C8-8717-7A415584B992}" type="presOf" srcId="{14F94215-80F2-4A6B-8C35-7FC2D79F2EAE}" destId="{B894EA7B-EF94-4716-92B8-5618BD094346}" srcOrd="0" destOrd="0" presId="urn:microsoft.com/office/officeart/2005/8/layout/cycle2"/>
    <dgm:cxn modelId="{1F3D2690-4481-4A57-800A-699103C5DBB9}" type="presOf" srcId="{14F94215-80F2-4A6B-8C35-7FC2D79F2EAE}" destId="{3606FBBF-84AC-43F7-BCA3-08F0AE912824}" srcOrd="1" destOrd="0" presId="urn:microsoft.com/office/officeart/2005/8/layout/cycle2"/>
    <dgm:cxn modelId="{49F020CE-96F1-46B1-A0FB-0206CAED0A6E}" srcId="{1B6CF528-4D01-4D3E-BFBD-9B6A24E77632}" destId="{1EC20E1F-495C-41A3-BB0C-B1502302BE48}" srcOrd="4" destOrd="0" parTransId="{37AB000C-FC31-4B7F-BD7D-38830F69B1CC}" sibTransId="{8A0D3DF2-A197-47CB-92DE-F7A7685C9044}"/>
    <dgm:cxn modelId="{5887A47F-E00B-4875-AC76-C9494202C737}" srcId="{1B6CF528-4D01-4D3E-BFBD-9B6A24E77632}" destId="{7B189B77-E2A9-4021-BAA6-216035860886}" srcOrd="3" destOrd="0" parTransId="{5234C90A-E833-465B-BEA8-B30497489C74}" sibTransId="{8538FA76-A977-4418-BCDE-16005B242BBD}"/>
    <dgm:cxn modelId="{E81AB4F1-22FD-4257-83E1-209FC5B0B80A}" type="presOf" srcId="{8A0D3DF2-A197-47CB-92DE-F7A7685C9044}" destId="{1CD2C788-8307-41E6-B6C8-E7F1E4DACD1B}" srcOrd="1" destOrd="0" presId="urn:microsoft.com/office/officeart/2005/8/layout/cycle2"/>
    <dgm:cxn modelId="{14DE4731-15D3-4F1D-858C-8C5B0005264F}" type="presOf" srcId="{1EC20E1F-495C-41A3-BB0C-B1502302BE48}" destId="{C49C2FEE-AA45-48FA-BBE1-09A8635A424E}" srcOrd="0" destOrd="0" presId="urn:microsoft.com/office/officeart/2005/8/layout/cycle2"/>
    <dgm:cxn modelId="{93DC7CE6-274A-4B38-B496-BC59D120C34B}" type="presOf" srcId="{B09CE516-C38C-48C9-BBC1-013A0AB61317}" destId="{5B0D211F-1869-482D-9F27-1DD88D04D6F0}" srcOrd="0" destOrd="0" presId="urn:microsoft.com/office/officeart/2005/8/layout/cycle2"/>
    <dgm:cxn modelId="{93825C54-1C7F-4A88-979B-D901FFB05AA1}" type="presOf" srcId="{1B6CF528-4D01-4D3E-BFBD-9B6A24E77632}" destId="{488E032E-62D0-4EC1-9CB0-2C694BDD3DED}" srcOrd="0" destOrd="0" presId="urn:microsoft.com/office/officeart/2005/8/layout/cycle2"/>
    <dgm:cxn modelId="{C1E1F318-14A4-4430-8096-FE2F9694A115}" type="presOf" srcId="{D1A0EF2F-FD99-4E2C-9468-2180B1D83269}" destId="{490DAE39-11F8-4D94-A406-1C712145FE9C}" srcOrd="0" destOrd="0" presId="urn:microsoft.com/office/officeart/2005/8/layout/cycle2"/>
    <dgm:cxn modelId="{FBF5059B-03C7-42C0-905F-790E1E1B3A32}" type="presParOf" srcId="{488E032E-62D0-4EC1-9CB0-2C694BDD3DED}" destId="{988472CC-F168-4EC1-A4C9-17CF314E5E7B}" srcOrd="0" destOrd="0" presId="urn:microsoft.com/office/officeart/2005/8/layout/cycle2"/>
    <dgm:cxn modelId="{F8C2FA92-73D3-40A0-86DE-9B21AEE802EE}" type="presParOf" srcId="{488E032E-62D0-4EC1-9CB0-2C694BDD3DED}" destId="{B894EA7B-EF94-4716-92B8-5618BD094346}" srcOrd="1" destOrd="0" presId="urn:microsoft.com/office/officeart/2005/8/layout/cycle2"/>
    <dgm:cxn modelId="{9F7F54F1-5430-47CB-8977-C56DB11C6D3C}" type="presParOf" srcId="{B894EA7B-EF94-4716-92B8-5618BD094346}" destId="{3606FBBF-84AC-43F7-BCA3-08F0AE912824}" srcOrd="0" destOrd="0" presId="urn:microsoft.com/office/officeart/2005/8/layout/cycle2"/>
    <dgm:cxn modelId="{9C8F1238-A796-4263-A1D0-57A350CA4C36}" type="presParOf" srcId="{488E032E-62D0-4EC1-9CB0-2C694BDD3DED}" destId="{6DB1BADB-FC9C-408B-9B61-003C2A1545C1}" srcOrd="2" destOrd="0" presId="urn:microsoft.com/office/officeart/2005/8/layout/cycle2"/>
    <dgm:cxn modelId="{49D8056B-BC4E-4138-BAAD-D88A7994F19F}" type="presParOf" srcId="{488E032E-62D0-4EC1-9CB0-2C694BDD3DED}" destId="{490DAE39-11F8-4D94-A406-1C712145FE9C}" srcOrd="3" destOrd="0" presId="urn:microsoft.com/office/officeart/2005/8/layout/cycle2"/>
    <dgm:cxn modelId="{5B6E152E-B574-4804-A87B-FAABBE8CEC34}" type="presParOf" srcId="{490DAE39-11F8-4D94-A406-1C712145FE9C}" destId="{6B7858BA-5AF8-4D45-B35A-ACDC9E465063}" srcOrd="0" destOrd="0" presId="urn:microsoft.com/office/officeart/2005/8/layout/cycle2"/>
    <dgm:cxn modelId="{3DC549AC-8BF1-4F91-82A1-F7B35BA177F9}" type="presParOf" srcId="{488E032E-62D0-4EC1-9CB0-2C694BDD3DED}" destId="{5B0D211F-1869-482D-9F27-1DD88D04D6F0}" srcOrd="4" destOrd="0" presId="urn:microsoft.com/office/officeart/2005/8/layout/cycle2"/>
    <dgm:cxn modelId="{94E90567-0948-4D87-864B-9CBAF48BAB58}" type="presParOf" srcId="{488E032E-62D0-4EC1-9CB0-2C694BDD3DED}" destId="{1E42E3C2-FB68-4AB7-8781-054C79358CDB}" srcOrd="5" destOrd="0" presId="urn:microsoft.com/office/officeart/2005/8/layout/cycle2"/>
    <dgm:cxn modelId="{4A7F0C02-F607-4117-93D0-05CA2A0893F0}" type="presParOf" srcId="{1E42E3C2-FB68-4AB7-8781-054C79358CDB}" destId="{33331682-8041-486C-8875-868D01579808}" srcOrd="0" destOrd="0" presId="urn:microsoft.com/office/officeart/2005/8/layout/cycle2"/>
    <dgm:cxn modelId="{36FFDF6A-0980-43A8-9886-75CDA707D8F8}" type="presParOf" srcId="{488E032E-62D0-4EC1-9CB0-2C694BDD3DED}" destId="{74D11276-32A2-4F11-8EA7-0A5B2CBC6A46}" srcOrd="6" destOrd="0" presId="urn:microsoft.com/office/officeart/2005/8/layout/cycle2"/>
    <dgm:cxn modelId="{7BC42509-111E-49F3-9156-3ED442016235}" type="presParOf" srcId="{488E032E-62D0-4EC1-9CB0-2C694BDD3DED}" destId="{6BE62D49-0042-44DD-AD1F-B799593A7F90}" srcOrd="7" destOrd="0" presId="urn:microsoft.com/office/officeart/2005/8/layout/cycle2"/>
    <dgm:cxn modelId="{DB0670CF-2347-4913-9124-DF13C43A9F04}" type="presParOf" srcId="{6BE62D49-0042-44DD-AD1F-B799593A7F90}" destId="{4DC35B97-698A-4333-BB82-AD51193025F5}" srcOrd="0" destOrd="0" presId="urn:microsoft.com/office/officeart/2005/8/layout/cycle2"/>
    <dgm:cxn modelId="{4CE73405-52B3-4473-8A03-F3AE4A898B07}" type="presParOf" srcId="{488E032E-62D0-4EC1-9CB0-2C694BDD3DED}" destId="{C49C2FEE-AA45-48FA-BBE1-09A8635A424E}" srcOrd="8" destOrd="0" presId="urn:microsoft.com/office/officeart/2005/8/layout/cycle2"/>
    <dgm:cxn modelId="{696FFA9C-4371-4F3E-A2CD-B272CE08CF68}" type="presParOf" srcId="{488E032E-62D0-4EC1-9CB0-2C694BDD3DED}" destId="{A03B6EC5-3D77-4E41-8080-7956B319770C}" srcOrd="9" destOrd="0" presId="urn:microsoft.com/office/officeart/2005/8/layout/cycle2"/>
    <dgm:cxn modelId="{1A3ACCC9-E2F0-4C90-93CB-ED071CBA1C27}" type="presParOf" srcId="{A03B6EC5-3D77-4E41-8080-7956B319770C}" destId="{1CD2C788-8307-41E6-B6C8-E7F1E4DACD1B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BA29CF-B30B-4005-9E71-817A5206372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9698079-B1DF-4122-ABE2-037C8200E15E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FF0000"/>
              </a:solidFill>
            </a:rPr>
            <a:t>Я на вершине</a:t>
          </a:r>
          <a:endParaRPr lang="ru-RU" sz="1800" dirty="0">
            <a:solidFill>
              <a:srgbClr val="FF0000"/>
            </a:solidFill>
          </a:endParaRPr>
        </a:p>
      </dgm:t>
    </dgm:pt>
    <dgm:pt modelId="{EEDEF450-265A-4569-969C-795951EE857A}" type="parTrans" cxnId="{57FA33B4-6E78-4FBA-A5FD-9633E9F60B55}">
      <dgm:prSet/>
      <dgm:spPr/>
      <dgm:t>
        <a:bodyPr/>
        <a:lstStyle/>
        <a:p>
          <a:endParaRPr lang="ru-RU"/>
        </a:p>
      </dgm:t>
    </dgm:pt>
    <dgm:pt modelId="{C7855B73-DE95-420D-99A6-9D0CD4918F23}" type="sibTrans" cxnId="{57FA33B4-6E78-4FBA-A5FD-9633E9F60B55}">
      <dgm:prSet/>
      <dgm:spPr/>
      <dgm:t>
        <a:bodyPr/>
        <a:lstStyle/>
        <a:p>
          <a:endParaRPr lang="ru-RU"/>
        </a:p>
      </dgm:t>
    </dgm:pt>
    <dgm:pt modelId="{8D599FF5-02A5-484E-9AC8-8AAB44CA0C07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7030A0"/>
              </a:solidFill>
            </a:rPr>
            <a:t>Нужно  «</a:t>
          </a:r>
          <a:r>
            <a:rPr lang="ru-RU" sz="1200" dirty="0" smtClean="0">
              <a:solidFill>
                <a:srgbClr val="7030A0"/>
              </a:solidFill>
            </a:rPr>
            <a:t>Подтянуться»</a:t>
          </a:r>
          <a:endParaRPr lang="ru-RU" sz="1200" dirty="0">
            <a:solidFill>
              <a:srgbClr val="7030A0"/>
            </a:solidFill>
          </a:endParaRPr>
        </a:p>
      </dgm:t>
    </dgm:pt>
    <dgm:pt modelId="{A7691E7F-2655-4F04-9919-9B71DB5F0ABC}" type="parTrans" cxnId="{D24E4BBA-B51D-44C1-A0BC-E5DF96E11A0D}">
      <dgm:prSet/>
      <dgm:spPr/>
      <dgm:t>
        <a:bodyPr/>
        <a:lstStyle/>
        <a:p>
          <a:endParaRPr lang="ru-RU"/>
        </a:p>
      </dgm:t>
    </dgm:pt>
    <dgm:pt modelId="{1EC28543-269C-4C46-90E6-FACDD4E31A91}" type="sibTrans" cxnId="{D24E4BBA-B51D-44C1-A0BC-E5DF96E11A0D}">
      <dgm:prSet/>
      <dgm:spPr/>
      <dgm:t>
        <a:bodyPr/>
        <a:lstStyle/>
        <a:p>
          <a:endParaRPr lang="ru-RU"/>
        </a:p>
      </dgm:t>
    </dgm:pt>
    <dgm:pt modelId="{F5CA54CE-CC5D-4C24-8B45-EDE7293B5520}">
      <dgm:prSet phldrT="[Текст]" custT="1"/>
      <dgm:spPr/>
      <dgm:t>
        <a:bodyPr/>
        <a:lstStyle/>
        <a:p>
          <a:r>
            <a:rPr lang="ru-RU" sz="1800" dirty="0" smtClean="0"/>
            <a:t>«</a:t>
          </a:r>
          <a:r>
            <a:rPr lang="ru-RU" sz="1800" dirty="0" smtClean="0">
              <a:solidFill>
                <a:srgbClr val="FFFF00"/>
              </a:solidFill>
            </a:rPr>
            <a:t>На помощь!»</a:t>
          </a:r>
          <a:endParaRPr lang="ru-RU" sz="1800" dirty="0">
            <a:solidFill>
              <a:srgbClr val="FFFF00"/>
            </a:solidFill>
          </a:endParaRPr>
        </a:p>
      </dgm:t>
    </dgm:pt>
    <dgm:pt modelId="{4FA78F76-9144-4016-9CBB-9CE7EEA85B44}" type="parTrans" cxnId="{2DFD6F40-1AC0-42C1-9993-A1031918991A}">
      <dgm:prSet/>
      <dgm:spPr/>
      <dgm:t>
        <a:bodyPr/>
        <a:lstStyle/>
        <a:p>
          <a:endParaRPr lang="ru-RU"/>
        </a:p>
      </dgm:t>
    </dgm:pt>
    <dgm:pt modelId="{A6B3175F-E25A-46A2-B081-AFE33D342811}" type="sibTrans" cxnId="{2DFD6F40-1AC0-42C1-9993-A1031918991A}">
      <dgm:prSet/>
      <dgm:spPr/>
      <dgm:t>
        <a:bodyPr/>
        <a:lstStyle/>
        <a:p>
          <a:endParaRPr lang="ru-RU"/>
        </a:p>
      </dgm:t>
    </dgm:pt>
    <dgm:pt modelId="{1DF78EB8-ED81-4DE8-A0F9-36AFF0B27945}" type="pres">
      <dgm:prSet presAssocID="{B7BA29CF-B30B-4005-9E71-817A52063729}" presName="Name0" presStyleCnt="0">
        <dgm:presLayoutVars>
          <dgm:dir/>
          <dgm:animLvl val="lvl"/>
          <dgm:resizeHandles val="exact"/>
        </dgm:presLayoutVars>
      </dgm:prSet>
      <dgm:spPr/>
    </dgm:pt>
    <dgm:pt modelId="{E8091975-7E20-4730-9F12-6F23C79EC784}" type="pres">
      <dgm:prSet presAssocID="{99698079-B1DF-4122-ABE2-037C8200E15E}" presName="Name8" presStyleCnt="0"/>
      <dgm:spPr/>
    </dgm:pt>
    <dgm:pt modelId="{81050515-DFF4-4926-AD3B-30B91B835664}" type="pres">
      <dgm:prSet presAssocID="{99698079-B1DF-4122-ABE2-037C8200E15E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3F21B-4438-4AFD-BCCE-84E75D8677CD}" type="pres">
      <dgm:prSet presAssocID="{99698079-B1DF-4122-ABE2-037C8200E15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B0344-205B-4190-A4FA-139DE562E2D8}" type="pres">
      <dgm:prSet presAssocID="{8D599FF5-02A5-484E-9AC8-8AAB44CA0C07}" presName="Name8" presStyleCnt="0"/>
      <dgm:spPr/>
    </dgm:pt>
    <dgm:pt modelId="{BD2BD4B1-0E83-45F5-B80C-0C5076FAC90A}" type="pres">
      <dgm:prSet presAssocID="{8D599FF5-02A5-484E-9AC8-8AAB44CA0C07}" presName="level" presStyleLbl="node1" presStyleIdx="1" presStyleCnt="3" custLinFactNeighborX="861" custLinFactNeighborY="-31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0295D-46D5-41FF-B35D-E5BB0072CA7F}" type="pres">
      <dgm:prSet presAssocID="{8D599FF5-02A5-484E-9AC8-8AAB44CA0C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211D5-ADC7-4F01-A07F-6F49F1F5B1C8}" type="pres">
      <dgm:prSet presAssocID="{F5CA54CE-CC5D-4C24-8B45-EDE7293B5520}" presName="Name8" presStyleCnt="0"/>
      <dgm:spPr/>
    </dgm:pt>
    <dgm:pt modelId="{89508A89-5BC7-48F3-A390-79E5441AF9F7}" type="pres">
      <dgm:prSet presAssocID="{F5CA54CE-CC5D-4C24-8B45-EDE7293B552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441CE-92AB-44FA-AB50-A841FA67A342}" type="pres">
      <dgm:prSet presAssocID="{F5CA54CE-CC5D-4C24-8B45-EDE7293B55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FD6F40-1AC0-42C1-9993-A1031918991A}" srcId="{B7BA29CF-B30B-4005-9E71-817A52063729}" destId="{F5CA54CE-CC5D-4C24-8B45-EDE7293B5520}" srcOrd="2" destOrd="0" parTransId="{4FA78F76-9144-4016-9CBB-9CE7EEA85B44}" sibTransId="{A6B3175F-E25A-46A2-B081-AFE33D342811}"/>
    <dgm:cxn modelId="{699B0370-7953-444A-A9C5-78D18D50DEC8}" type="presOf" srcId="{99698079-B1DF-4122-ABE2-037C8200E15E}" destId="{B8B3F21B-4438-4AFD-BCCE-84E75D8677CD}" srcOrd="1" destOrd="0" presId="urn:microsoft.com/office/officeart/2005/8/layout/pyramid1"/>
    <dgm:cxn modelId="{FFA70375-FF90-42D1-8618-DEC0BA54F324}" type="presOf" srcId="{8D599FF5-02A5-484E-9AC8-8AAB44CA0C07}" destId="{3C30295D-46D5-41FF-B35D-E5BB0072CA7F}" srcOrd="1" destOrd="0" presId="urn:microsoft.com/office/officeart/2005/8/layout/pyramid1"/>
    <dgm:cxn modelId="{2C8BFEA1-79ED-4458-BEF5-95E8F509240D}" type="presOf" srcId="{99698079-B1DF-4122-ABE2-037C8200E15E}" destId="{81050515-DFF4-4926-AD3B-30B91B835664}" srcOrd="0" destOrd="0" presId="urn:microsoft.com/office/officeart/2005/8/layout/pyramid1"/>
    <dgm:cxn modelId="{57FA33B4-6E78-4FBA-A5FD-9633E9F60B55}" srcId="{B7BA29CF-B30B-4005-9E71-817A52063729}" destId="{99698079-B1DF-4122-ABE2-037C8200E15E}" srcOrd="0" destOrd="0" parTransId="{EEDEF450-265A-4569-969C-795951EE857A}" sibTransId="{C7855B73-DE95-420D-99A6-9D0CD4918F23}"/>
    <dgm:cxn modelId="{DF08C4E8-1831-4C62-8AAE-E17F11EDEBD7}" type="presOf" srcId="{8D599FF5-02A5-484E-9AC8-8AAB44CA0C07}" destId="{BD2BD4B1-0E83-45F5-B80C-0C5076FAC90A}" srcOrd="0" destOrd="0" presId="urn:microsoft.com/office/officeart/2005/8/layout/pyramid1"/>
    <dgm:cxn modelId="{44C236CA-84D4-4F41-9782-985C73E290BD}" type="presOf" srcId="{B7BA29CF-B30B-4005-9E71-817A52063729}" destId="{1DF78EB8-ED81-4DE8-A0F9-36AFF0B27945}" srcOrd="0" destOrd="0" presId="urn:microsoft.com/office/officeart/2005/8/layout/pyramid1"/>
    <dgm:cxn modelId="{53480C39-1C85-4FB0-BE89-9CEA0C727F2C}" type="presOf" srcId="{F5CA54CE-CC5D-4C24-8B45-EDE7293B5520}" destId="{89508A89-5BC7-48F3-A390-79E5441AF9F7}" srcOrd="0" destOrd="0" presId="urn:microsoft.com/office/officeart/2005/8/layout/pyramid1"/>
    <dgm:cxn modelId="{1C22DC5D-FC13-4514-A888-42DD5422957E}" type="presOf" srcId="{F5CA54CE-CC5D-4C24-8B45-EDE7293B5520}" destId="{ED0441CE-92AB-44FA-AB50-A841FA67A342}" srcOrd="1" destOrd="0" presId="urn:microsoft.com/office/officeart/2005/8/layout/pyramid1"/>
    <dgm:cxn modelId="{D24E4BBA-B51D-44C1-A0BC-E5DF96E11A0D}" srcId="{B7BA29CF-B30B-4005-9E71-817A52063729}" destId="{8D599FF5-02A5-484E-9AC8-8AAB44CA0C07}" srcOrd="1" destOrd="0" parTransId="{A7691E7F-2655-4F04-9919-9B71DB5F0ABC}" sibTransId="{1EC28543-269C-4C46-90E6-FACDD4E31A91}"/>
    <dgm:cxn modelId="{A761CE63-AEB4-414B-817F-302DEAEC2923}" type="presParOf" srcId="{1DF78EB8-ED81-4DE8-A0F9-36AFF0B27945}" destId="{E8091975-7E20-4730-9F12-6F23C79EC784}" srcOrd="0" destOrd="0" presId="urn:microsoft.com/office/officeart/2005/8/layout/pyramid1"/>
    <dgm:cxn modelId="{C6527E9C-BBE1-4807-9934-4436AF7C1DE2}" type="presParOf" srcId="{E8091975-7E20-4730-9F12-6F23C79EC784}" destId="{81050515-DFF4-4926-AD3B-30B91B835664}" srcOrd="0" destOrd="0" presId="urn:microsoft.com/office/officeart/2005/8/layout/pyramid1"/>
    <dgm:cxn modelId="{27A49026-BAF2-4719-9392-A16DAF6955D4}" type="presParOf" srcId="{E8091975-7E20-4730-9F12-6F23C79EC784}" destId="{B8B3F21B-4438-4AFD-BCCE-84E75D8677CD}" srcOrd="1" destOrd="0" presId="urn:microsoft.com/office/officeart/2005/8/layout/pyramid1"/>
    <dgm:cxn modelId="{166C6CA3-2CF6-4B60-8619-1BF72014962B}" type="presParOf" srcId="{1DF78EB8-ED81-4DE8-A0F9-36AFF0B27945}" destId="{376B0344-205B-4190-A4FA-139DE562E2D8}" srcOrd="1" destOrd="0" presId="urn:microsoft.com/office/officeart/2005/8/layout/pyramid1"/>
    <dgm:cxn modelId="{54B2DB8F-546B-4016-A41F-3A51247A4B9D}" type="presParOf" srcId="{376B0344-205B-4190-A4FA-139DE562E2D8}" destId="{BD2BD4B1-0E83-45F5-B80C-0C5076FAC90A}" srcOrd="0" destOrd="0" presId="urn:microsoft.com/office/officeart/2005/8/layout/pyramid1"/>
    <dgm:cxn modelId="{ED3A643E-20FE-4A08-86CC-B867FF819B87}" type="presParOf" srcId="{376B0344-205B-4190-A4FA-139DE562E2D8}" destId="{3C30295D-46D5-41FF-B35D-E5BB0072CA7F}" srcOrd="1" destOrd="0" presId="urn:microsoft.com/office/officeart/2005/8/layout/pyramid1"/>
    <dgm:cxn modelId="{043B2ED0-7449-4CE9-B990-8E40CCF0F8BC}" type="presParOf" srcId="{1DF78EB8-ED81-4DE8-A0F9-36AFF0B27945}" destId="{6FB211D5-ADC7-4F01-A07F-6F49F1F5B1C8}" srcOrd="2" destOrd="0" presId="urn:microsoft.com/office/officeart/2005/8/layout/pyramid1"/>
    <dgm:cxn modelId="{A364FABE-6E9C-4C3F-A03B-499EDFB90D9B}" type="presParOf" srcId="{6FB211D5-ADC7-4F01-A07F-6F49F1F5B1C8}" destId="{89508A89-5BC7-48F3-A390-79E5441AF9F7}" srcOrd="0" destOrd="0" presId="urn:microsoft.com/office/officeart/2005/8/layout/pyramid1"/>
    <dgm:cxn modelId="{D97A08F9-F802-41D1-95BC-967ECAB86FD0}" type="presParOf" srcId="{6FB211D5-ADC7-4F01-A07F-6F49F1F5B1C8}" destId="{ED0441CE-92AB-44FA-AB50-A841FA67A342}" srcOrd="1" destOrd="0" presId="urn:microsoft.com/office/officeart/2005/8/layout/pyramid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FB6BC0-C4F0-41DB-BCC6-8A53A6BE813C}" type="doc">
      <dgm:prSet loTypeId="urn:microsoft.com/office/officeart/2005/8/layout/cycle8" loCatId="cycle" qsTypeId="urn:microsoft.com/office/officeart/2005/8/quickstyle/simple1" qsCatId="simple" csTypeId="urn:microsoft.com/office/officeart/2005/8/colors/colorful2" csCatId="colorful" phldr="1"/>
      <dgm:spPr/>
    </dgm:pt>
    <dgm:pt modelId="{57436497-1EA0-4001-A6B3-EF6325496C75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«Я всё знаю!»</a:t>
          </a:r>
          <a:endParaRPr lang="ru-RU" dirty="0">
            <a:solidFill>
              <a:schemeClr val="bg1"/>
            </a:solidFill>
          </a:endParaRPr>
        </a:p>
      </dgm:t>
    </dgm:pt>
    <dgm:pt modelId="{18EF3437-42A8-47EF-B9B9-B2F629DEB393}" type="parTrans" cxnId="{4A581AB0-3E4F-4E88-AF69-A1FB4828D2D0}">
      <dgm:prSet/>
      <dgm:spPr/>
      <dgm:t>
        <a:bodyPr/>
        <a:lstStyle/>
        <a:p>
          <a:endParaRPr lang="ru-RU"/>
        </a:p>
      </dgm:t>
    </dgm:pt>
    <dgm:pt modelId="{698A71F3-D71E-4EB2-A197-66D61AF880D3}" type="sibTrans" cxnId="{4A581AB0-3E4F-4E88-AF69-A1FB4828D2D0}">
      <dgm:prSet/>
      <dgm:spPr/>
      <dgm:t>
        <a:bodyPr/>
        <a:lstStyle/>
        <a:p>
          <a:endParaRPr lang="ru-RU"/>
        </a:p>
      </dgm:t>
    </dgm:pt>
    <dgm:pt modelId="{B11F43E3-EE42-4DCC-A948-34D5AB72E704}">
      <dgm:prSet phldrT="[Текст]"/>
      <dgm:spPr/>
      <dgm:t>
        <a:bodyPr/>
        <a:lstStyle/>
        <a:p>
          <a:r>
            <a:rPr lang="ru-RU" dirty="0" smtClean="0"/>
            <a:t>«Нужно удержаться на волне!»</a:t>
          </a:r>
          <a:endParaRPr lang="ru-RU" dirty="0"/>
        </a:p>
      </dgm:t>
    </dgm:pt>
    <dgm:pt modelId="{BACF7C9D-D9D7-46B5-83C9-9524B6DCF652}" type="parTrans" cxnId="{BF4208EF-BBF4-47B3-BB1F-74D9F5D142AB}">
      <dgm:prSet/>
      <dgm:spPr/>
      <dgm:t>
        <a:bodyPr/>
        <a:lstStyle/>
        <a:p>
          <a:endParaRPr lang="ru-RU"/>
        </a:p>
      </dgm:t>
    </dgm:pt>
    <dgm:pt modelId="{B865B1BE-06FF-4C73-811F-DF47E7F8A919}" type="sibTrans" cxnId="{BF4208EF-BBF4-47B3-BB1F-74D9F5D142AB}">
      <dgm:prSet/>
      <dgm:spPr/>
      <dgm:t>
        <a:bodyPr/>
        <a:lstStyle/>
        <a:p>
          <a:endParaRPr lang="ru-RU"/>
        </a:p>
      </dgm:t>
    </dgm:pt>
    <dgm:pt modelId="{5DABA9D6-7B9A-46FA-878E-56D89037AC9C}">
      <dgm:prSet phldrT="[Текст]" custT="1"/>
      <dgm:spPr/>
      <dgm:t>
        <a:bodyPr/>
        <a:lstStyle/>
        <a:p>
          <a:r>
            <a:rPr lang="ru-RU" sz="1600" dirty="0" smtClean="0"/>
            <a:t>«На помощь!»</a:t>
          </a:r>
          <a:endParaRPr lang="ru-RU" sz="1600" dirty="0"/>
        </a:p>
      </dgm:t>
    </dgm:pt>
    <dgm:pt modelId="{0E9B33A2-724A-499A-A699-E516A59EF612}" type="parTrans" cxnId="{1745CAF2-04D4-4BB8-A31B-44B430F276C6}">
      <dgm:prSet/>
      <dgm:spPr/>
      <dgm:t>
        <a:bodyPr/>
        <a:lstStyle/>
        <a:p>
          <a:endParaRPr lang="ru-RU"/>
        </a:p>
      </dgm:t>
    </dgm:pt>
    <dgm:pt modelId="{D6C8C266-E7C5-4CC1-8325-BE8A6DD9AE7B}" type="sibTrans" cxnId="{1745CAF2-04D4-4BB8-A31B-44B430F276C6}">
      <dgm:prSet/>
      <dgm:spPr/>
      <dgm:t>
        <a:bodyPr/>
        <a:lstStyle/>
        <a:p>
          <a:endParaRPr lang="ru-RU"/>
        </a:p>
      </dgm:t>
    </dgm:pt>
    <dgm:pt modelId="{8BC2D700-271A-460B-9072-52F0EBF11AED}" type="pres">
      <dgm:prSet presAssocID="{3EFB6BC0-C4F0-41DB-BCC6-8A53A6BE813C}" presName="compositeShape" presStyleCnt="0">
        <dgm:presLayoutVars>
          <dgm:chMax val="7"/>
          <dgm:dir/>
          <dgm:resizeHandles val="exact"/>
        </dgm:presLayoutVars>
      </dgm:prSet>
      <dgm:spPr/>
    </dgm:pt>
    <dgm:pt modelId="{E8043758-2B6A-4973-B8BD-70F476C40FB0}" type="pres">
      <dgm:prSet presAssocID="{3EFB6BC0-C4F0-41DB-BCC6-8A53A6BE813C}" presName="wedge1" presStyleLbl="node1" presStyleIdx="0" presStyleCnt="3" custScaleX="86425" custScaleY="103789" custLinFactNeighborX="3951" custLinFactNeighborY="-1429"/>
      <dgm:spPr/>
      <dgm:t>
        <a:bodyPr/>
        <a:lstStyle/>
        <a:p>
          <a:endParaRPr lang="ru-RU"/>
        </a:p>
      </dgm:t>
    </dgm:pt>
    <dgm:pt modelId="{6BE6465D-F04A-4BB6-948B-2E765122CDAE}" type="pres">
      <dgm:prSet presAssocID="{3EFB6BC0-C4F0-41DB-BCC6-8A53A6BE813C}" presName="dummy1a" presStyleCnt="0"/>
      <dgm:spPr/>
    </dgm:pt>
    <dgm:pt modelId="{5C7A052C-D2C8-4FC3-A240-163AB277846E}" type="pres">
      <dgm:prSet presAssocID="{3EFB6BC0-C4F0-41DB-BCC6-8A53A6BE813C}" presName="dummy1b" presStyleCnt="0"/>
      <dgm:spPr/>
    </dgm:pt>
    <dgm:pt modelId="{42ADECC6-CB4D-43D3-A76E-918947BD0C98}" type="pres">
      <dgm:prSet presAssocID="{3EFB6BC0-C4F0-41DB-BCC6-8A53A6BE813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E91AD-AE38-4839-86C2-10D5083BFDFC}" type="pres">
      <dgm:prSet presAssocID="{3EFB6BC0-C4F0-41DB-BCC6-8A53A6BE813C}" presName="wedge2" presStyleLbl="node1" presStyleIdx="1" presStyleCnt="3"/>
      <dgm:spPr/>
      <dgm:t>
        <a:bodyPr/>
        <a:lstStyle/>
        <a:p>
          <a:endParaRPr lang="ru-RU"/>
        </a:p>
      </dgm:t>
    </dgm:pt>
    <dgm:pt modelId="{254A7E6D-C2D3-4CEB-AE30-2A44619CF0AB}" type="pres">
      <dgm:prSet presAssocID="{3EFB6BC0-C4F0-41DB-BCC6-8A53A6BE813C}" presName="dummy2a" presStyleCnt="0"/>
      <dgm:spPr/>
    </dgm:pt>
    <dgm:pt modelId="{60473D7A-CE7A-47A9-BC42-13715BC69DDD}" type="pres">
      <dgm:prSet presAssocID="{3EFB6BC0-C4F0-41DB-BCC6-8A53A6BE813C}" presName="dummy2b" presStyleCnt="0"/>
      <dgm:spPr/>
    </dgm:pt>
    <dgm:pt modelId="{8A824841-FDD4-408A-8085-1045F4802555}" type="pres">
      <dgm:prSet presAssocID="{3EFB6BC0-C4F0-41DB-BCC6-8A53A6BE813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8BCF4-0C45-44E6-9D49-4C32EAF4A4C9}" type="pres">
      <dgm:prSet presAssocID="{3EFB6BC0-C4F0-41DB-BCC6-8A53A6BE813C}" presName="wedge3" presStyleLbl="node1" presStyleIdx="2" presStyleCnt="3" custScaleX="90333" custScaleY="110054" custLinFactNeighborX="-2377" custLinFactNeighborY="-777"/>
      <dgm:spPr/>
      <dgm:t>
        <a:bodyPr/>
        <a:lstStyle/>
        <a:p>
          <a:endParaRPr lang="ru-RU"/>
        </a:p>
      </dgm:t>
    </dgm:pt>
    <dgm:pt modelId="{11F2D972-9F04-4693-8384-D10F8A32A669}" type="pres">
      <dgm:prSet presAssocID="{3EFB6BC0-C4F0-41DB-BCC6-8A53A6BE813C}" presName="dummy3a" presStyleCnt="0"/>
      <dgm:spPr/>
    </dgm:pt>
    <dgm:pt modelId="{1391F14A-72C6-4F03-8E10-5394D6D5AECD}" type="pres">
      <dgm:prSet presAssocID="{3EFB6BC0-C4F0-41DB-BCC6-8A53A6BE813C}" presName="dummy3b" presStyleCnt="0"/>
      <dgm:spPr/>
    </dgm:pt>
    <dgm:pt modelId="{97B4E70A-AED3-4553-81F6-12E8876CCE5D}" type="pres">
      <dgm:prSet presAssocID="{3EFB6BC0-C4F0-41DB-BCC6-8A53A6BE813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8EAE8-33F0-44C7-8429-751CCB551E40}" type="pres">
      <dgm:prSet presAssocID="{698A71F3-D71E-4EB2-A197-66D61AF880D3}" presName="arrowWedge1" presStyleLbl="fgSibTrans2D1" presStyleIdx="0" presStyleCnt="3"/>
      <dgm:spPr/>
    </dgm:pt>
    <dgm:pt modelId="{85A55957-6CC0-4DB9-B72F-E38652F656FA}" type="pres">
      <dgm:prSet presAssocID="{B865B1BE-06FF-4C73-811F-DF47E7F8A919}" presName="arrowWedge2" presStyleLbl="fgSibTrans2D1" presStyleIdx="1" presStyleCnt="3"/>
      <dgm:spPr/>
    </dgm:pt>
    <dgm:pt modelId="{90AAB5E7-93D9-474D-B578-32EE12003029}" type="pres">
      <dgm:prSet presAssocID="{D6C8C266-E7C5-4CC1-8325-BE8A6DD9AE7B}" presName="arrowWedge3" presStyleLbl="fgSibTrans2D1" presStyleIdx="2" presStyleCnt="3"/>
      <dgm:spPr/>
    </dgm:pt>
  </dgm:ptLst>
  <dgm:cxnLst>
    <dgm:cxn modelId="{E103EDB8-00E2-4FED-B9D3-775AEE214ABC}" type="presOf" srcId="{3EFB6BC0-C4F0-41DB-BCC6-8A53A6BE813C}" destId="{8BC2D700-271A-460B-9072-52F0EBF11AED}" srcOrd="0" destOrd="0" presId="urn:microsoft.com/office/officeart/2005/8/layout/cycle8"/>
    <dgm:cxn modelId="{4A581AB0-3E4F-4E88-AF69-A1FB4828D2D0}" srcId="{3EFB6BC0-C4F0-41DB-BCC6-8A53A6BE813C}" destId="{57436497-1EA0-4001-A6B3-EF6325496C75}" srcOrd="0" destOrd="0" parTransId="{18EF3437-42A8-47EF-B9B9-B2F629DEB393}" sibTransId="{698A71F3-D71E-4EB2-A197-66D61AF880D3}"/>
    <dgm:cxn modelId="{54DBBA71-CB2F-454C-9341-5A49530D2F4F}" type="presOf" srcId="{B11F43E3-EE42-4DCC-A948-34D5AB72E704}" destId="{F9BE91AD-AE38-4839-86C2-10D5083BFDFC}" srcOrd="0" destOrd="0" presId="urn:microsoft.com/office/officeart/2005/8/layout/cycle8"/>
    <dgm:cxn modelId="{BF4208EF-BBF4-47B3-BB1F-74D9F5D142AB}" srcId="{3EFB6BC0-C4F0-41DB-BCC6-8A53A6BE813C}" destId="{B11F43E3-EE42-4DCC-A948-34D5AB72E704}" srcOrd="1" destOrd="0" parTransId="{BACF7C9D-D9D7-46B5-83C9-9524B6DCF652}" sibTransId="{B865B1BE-06FF-4C73-811F-DF47E7F8A919}"/>
    <dgm:cxn modelId="{088B113A-5ABE-4D4C-80E3-AAE7090C02A8}" type="presOf" srcId="{57436497-1EA0-4001-A6B3-EF6325496C75}" destId="{42ADECC6-CB4D-43D3-A76E-918947BD0C98}" srcOrd="1" destOrd="0" presId="urn:microsoft.com/office/officeart/2005/8/layout/cycle8"/>
    <dgm:cxn modelId="{A874B942-F162-48A2-9A09-9E54B6A3F3DB}" type="presOf" srcId="{57436497-1EA0-4001-A6B3-EF6325496C75}" destId="{E8043758-2B6A-4973-B8BD-70F476C40FB0}" srcOrd="0" destOrd="0" presId="urn:microsoft.com/office/officeart/2005/8/layout/cycle8"/>
    <dgm:cxn modelId="{DBA682F5-634B-4A4D-94AE-3E5D21C2CCEB}" type="presOf" srcId="{5DABA9D6-7B9A-46FA-878E-56D89037AC9C}" destId="{97B4E70A-AED3-4553-81F6-12E8876CCE5D}" srcOrd="1" destOrd="0" presId="urn:microsoft.com/office/officeart/2005/8/layout/cycle8"/>
    <dgm:cxn modelId="{943D66F7-0EFB-4050-A1FF-5BF23DE82E0A}" type="presOf" srcId="{B11F43E3-EE42-4DCC-A948-34D5AB72E704}" destId="{8A824841-FDD4-408A-8085-1045F4802555}" srcOrd="1" destOrd="0" presId="urn:microsoft.com/office/officeart/2005/8/layout/cycle8"/>
    <dgm:cxn modelId="{6824A644-82B6-4DD7-A687-BA0B1023B1FE}" type="presOf" srcId="{5DABA9D6-7B9A-46FA-878E-56D89037AC9C}" destId="{9BA8BCF4-0C45-44E6-9D49-4C32EAF4A4C9}" srcOrd="0" destOrd="0" presId="urn:microsoft.com/office/officeart/2005/8/layout/cycle8"/>
    <dgm:cxn modelId="{1745CAF2-04D4-4BB8-A31B-44B430F276C6}" srcId="{3EFB6BC0-C4F0-41DB-BCC6-8A53A6BE813C}" destId="{5DABA9D6-7B9A-46FA-878E-56D89037AC9C}" srcOrd="2" destOrd="0" parTransId="{0E9B33A2-724A-499A-A699-E516A59EF612}" sibTransId="{D6C8C266-E7C5-4CC1-8325-BE8A6DD9AE7B}"/>
    <dgm:cxn modelId="{DE3DD096-BC89-4013-8F34-709407126529}" type="presParOf" srcId="{8BC2D700-271A-460B-9072-52F0EBF11AED}" destId="{E8043758-2B6A-4973-B8BD-70F476C40FB0}" srcOrd="0" destOrd="0" presId="urn:microsoft.com/office/officeart/2005/8/layout/cycle8"/>
    <dgm:cxn modelId="{43B7AF59-C8E1-4C6B-80C4-844D43F68834}" type="presParOf" srcId="{8BC2D700-271A-460B-9072-52F0EBF11AED}" destId="{6BE6465D-F04A-4BB6-948B-2E765122CDAE}" srcOrd="1" destOrd="0" presId="urn:microsoft.com/office/officeart/2005/8/layout/cycle8"/>
    <dgm:cxn modelId="{BB0CB55A-36F9-4B35-822E-BDF7A0A7ACA0}" type="presParOf" srcId="{8BC2D700-271A-460B-9072-52F0EBF11AED}" destId="{5C7A052C-D2C8-4FC3-A240-163AB277846E}" srcOrd="2" destOrd="0" presId="urn:microsoft.com/office/officeart/2005/8/layout/cycle8"/>
    <dgm:cxn modelId="{98C5AFC9-CDB0-485E-AA53-0FAF11DAAB32}" type="presParOf" srcId="{8BC2D700-271A-460B-9072-52F0EBF11AED}" destId="{42ADECC6-CB4D-43D3-A76E-918947BD0C98}" srcOrd="3" destOrd="0" presId="urn:microsoft.com/office/officeart/2005/8/layout/cycle8"/>
    <dgm:cxn modelId="{AC1656FA-7990-4986-8DE2-DEE098BF0D7C}" type="presParOf" srcId="{8BC2D700-271A-460B-9072-52F0EBF11AED}" destId="{F9BE91AD-AE38-4839-86C2-10D5083BFDFC}" srcOrd="4" destOrd="0" presId="urn:microsoft.com/office/officeart/2005/8/layout/cycle8"/>
    <dgm:cxn modelId="{B53BEFD1-D060-48CE-B511-928E0FCF31FB}" type="presParOf" srcId="{8BC2D700-271A-460B-9072-52F0EBF11AED}" destId="{254A7E6D-C2D3-4CEB-AE30-2A44619CF0AB}" srcOrd="5" destOrd="0" presId="urn:microsoft.com/office/officeart/2005/8/layout/cycle8"/>
    <dgm:cxn modelId="{FCBB0765-66FB-424C-B145-5A5DE8FB6CDA}" type="presParOf" srcId="{8BC2D700-271A-460B-9072-52F0EBF11AED}" destId="{60473D7A-CE7A-47A9-BC42-13715BC69DDD}" srcOrd="6" destOrd="0" presId="urn:microsoft.com/office/officeart/2005/8/layout/cycle8"/>
    <dgm:cxn modelId="{4FF66B25-42DC-4E03-B9E7-4A41A5C2ABD8}" type="presParOf" srcId="{8BC2D700-271A-460B-9072-52F0EBF11AED}" destId="{8A824841-FDD4-408A-8085-1045F4802555}" srcOrd="7" destOrd="0" presId="urn:microsoft.com/office/officeart/2005/8/layout/cycle8"/>
    <dgm:cxn modelId="{6162AF8E-53C9-4539-9CC1-25B05AA8D734}" type="presParOf" srcId="{8BC2D700-271A-460B-9072-52F0EBF11AED}" destId="{9BA8BCF4-0C45-44E6-9D49-4C32EAF4A4C9}" srcOrd="8" destOrd="0" presId="urn:microsoft.com/office/officeart/2005/8/layout/cycle8"/>
    <dgm:cxn modelId="{91B4685E-7500-4892-86D9-51486BFAFD3B}" type="presParOf" srcId="{8BC2D700-271A-460B-9072-52F0EBF11AED}" destId="{11F2D972-9F04-4693-8384-D10F8A32A669}" srcOrd="9" destOrd="0" presId="urn:microsoft.com/office/officeart/2005/8/layout/cycle8"/>
    <dgm:cxn modelId="{792896F4-62B8-4A68-AD33-166991469416}" type="presParOf" srcId="{8BC2D700-271A-460B-9072-52F0EBF11AED}" destId="{1391F14A-72C6-4F03-8E10-5394D6D5AECD}" srcOrd="10" destOrd="0" presId="urn:microsoft.com/office/officeart/2005/8/layout/cycle8"/>
    <dgm:cxn modelId="{EB2FF19F-10DD-43A6-8028-38504CCA719A}" type="presParOf" srcId="{8BC2D700-271A-460B-9072-52F0EBF11AED}" destId="{97B4E70A-AED3-4553-81F6-12E8876CCE5D}" srcOrd="11" destOrd="0" presId="urn:microsoft.com/office/officeart/2005/8/layout/cycle8"/>
    <dgm:cxn modelId="{C469AD67-5C01-4AE5-80EE-2B41A8D67D3A}" type="presParOf" srcId="{8BC2D700-271A-460B-9072-52F0EBF11AED}" destId="{AFA8EAE8-33F0-44C7-8429-751CCB551E40}" srcOrd="12" destOrd="0" presId="urn:microsoft.com/office/officeart/2005/8/layout/cycle8"/>
    <dgm:cxn modelId="{6CC1B4FB-F1D2-430E-9B4D-90BDC8F14945}" type="presParOf" srcId="{8BC2D700-271A-460B-9072-52F0EBF11AED}" destId="{85A55957-6CC0-4DB9-B72F-E38652F656FA}" srcOrd="13" destOrd="0" presId="urn:microsoft.com/office/officeart/2005/8/layout/cycle8"/>
    <dgm:cxn modelId="{3CC27257-110A-405D-90F0-3B77F4B85A11}" type="presParOf" srcId="{8BC2D700-271A-460B-9072-52F0EBF11AED}" destId="{90AAB5E7-93D9-474D-B578-32EE12003029}" srcOrd="14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37392F-422C-4F4A-BC9A-DEA4262A5C99}" type="datetimeFigureOut">
              <a:rPr lang="ru-RU" smtClean="0"/>
              <a:pPr/>
              <a:t>15.11.2007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2DC9376-0A3D-462E-8AF7-E90BCD298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Урок-игра.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FF00"/>
                </a:solidFill>
              </a:rPr>
              <a:t>По природным зонам России.</a:t>
            </a:r>
            <a:endParaRPr lang="ru-RU" sz="48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Итоги урока.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50"/>
                </a:solidFill>
              </a:rPr>
              <a:t>Гора Успеха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Море Знаний</a:t>
            </a:r>
            <a:endParaRPr lang="ru-RU" sz="4000" dirty="0">
              <a:solidFill>
                <a:srgbClr val="0070C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2143116"/>
          <a:ext cx="2762248" cy="3317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429256" y="2214554"/>
          <a:ext cx="3429024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Graphic spid="5" grpId="0">
        <p:bldAsOne/>
      </p:bldGraphic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1357298"/>
          <a:ext cx="82296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570"/>
                <a:gridCol w="411003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Илькова</a:t>
                      </a:r>
                      <a:r>
                        <a:rPr lang="ru-RU" dirty="0" smtClean="0"/>
                        <a:t> Ирина Николаевна, </a:t>
                      </a:r>
                    </a:p>
                    <a:p>
                      <a:r>
                        <a:rPr lang="ru-RU" dirty="0" smtClean="0"/>
                        <a:t>п.</a:t>
                      </a:r>
                      <a:r>
                        <a:rPr lang="ru-RU" baseline="0" dirty="0" smtClean="0"/>
                        <a:t> Каменск, учитель  начальных классов, классный руководитель  4 Б класса, Каменский лицей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Дидактическая направленность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Урок обобщения знаний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Формат и порядок чтения документа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Zarubina</a:t>
                      </a:r>
                      <a:r>
                        <a:rPr lang="en-US" baseline="0" dirty="0" smtClean="0"/>
                        <a:t> L.A. </a:t>
                      </a:r>
                      <a:r>
                        <a:rPr lang="en-US" baseline="0" dirty="0" err="1" smtClean="0"/>
                        <a:t>ppt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Технологии</a:t>
                      </a:r>
                      <a:r>
                        <a:rPr lang="ru-RU" baseline="0" dirty="0" smtClean="0"/>
                        <a:t> 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Point,</a:t>
                      </a:r>
                      <a:r>
                        <a:rPr lang="en-US" baseline="0" dirty="0" smtClean="0"/>
                        <a:t> Word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Методические</a:t>
                      </a:r>
                      <a:r>
                        <a:rPr lang="ru-RU" baseline="0" dirty="0" smtClean="0"/>
                        <a:t> рекомендации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Данный урок может быть использован</a:t>
                      </a:r>
                      <a:r>
                        <a:rPr lang="ru-RU" baseline="0" dirty="0" smtClean="0"/>
                        <a:t> в 4 классе для обобщения знаний по теме «Природные зоны России»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Аудитория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учащиеся 4 класса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Объём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10 слайдов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00430" y="714357"/>
            <a:ext cx="2601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Аннотация </a:t>
            </a: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Цели урока: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643182"/>
            <a:ext cx="83390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1.Обобщить знания учащихся по разделу «Природа России»</a:t>
            </a:r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2.Проверить знания, умения и навыки учащихся.</a:t>
            </a:r>
          </a:p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3.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Развивать познавательный интерес и творческую активность.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1785926"/>
            <a:ext cx="690227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Интересная игра сегодня у нас,</a:t>
            </a:r>
          </a:p>
          <a:p>
            <a:r>
              <a:rPr lang="ru-RU" sz="3200" dirty="0" smtClean="0"/>
              <a:t>К ней готовился каждый из вас.</a:t>
            </a:r>
          </a:p>
          <a:p>
            <a:r>
              <a:rPr lang="ru-RU" sz="3200" dirty="0" smtClean="0"/>
              <a:t>Чтоб победить, надо много знать,</a:t>
            </a:r>
          </a:p>
          <a:p>
            <a:r>
              <a:rPr lang="ru-RU" sz="3200" dirty="0" smtClean="0"/>
              <a:t>Уметь думать, логически рассуждать.  </a:t>
            </a:r>
            <a:endParaRPr lang="ru-RU" sz="3200" dirty="0"/>
          </a:p>
        </p:txBody>
      </p:sp>
      <p:sp>
        <p:nvSpPr>
          <p:cNvPr id="3" name="7-конечная звезда 2"/>
          <p:cNvSpPr/>
          <p:nvPr/>
        </p:nvSpPr>
        <p:spPr>
          <a:xfrm>
            <a:off x="928662" y="571480"/>
            <a:ext cx="9144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7-конечная звезда 3"/>
          <p:cNvSpPr/>
          <p:nvPr/>
        </p:nvSpPr>
        <p:spPr>
          <a:xfrm>
            <a:off x="7715272" y="857232"/>
            <a:ext cx="914400" cy="914400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7-конечная звезда 4"/>
          <p:cNvSpPr/>
          <p:nvPr/>
        </p:nvSpPr>
        <p:spPr>
          <a:xfrm>
            <a:off x="1714480" y="5143512"/>
            <a:ext cx="914400" cy="914400"/>
          </a:xfrm>
          <a:prstGeom prst="star7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5000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2722" y="357166"/>
            <a:ext cx="75985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Карта путешествия.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357290" y="500042"/>
            <a:ext cx="7143800" cy="4643470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Остров географический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4500570"/>
            <a:ext cx="1357322" cy="1538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1536" y="642918"/>
          <a:ext cx="6286546" cy="62636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7638"/>
                <a:gridCol w="467638"/>
                <a:gridCol w="467638"/>
                <a:gridCol w="467638"/>
                <a:gridCol w="467638"/>
                <a:gridCol w="467638"/>
                <a:gridCol w="467638"/>
                <a:gridCol w="467638"/>
                <a:gridCol w="467638"/>
                <a:gridCol w="467638"/>
                <a:gridCol w="467638"/>
                <a:gridCol w="467638"/>
                <a:gridCol w="674890"/>
              </a:tblGrid>
              <a:tr h="3364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411488"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у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б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д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й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п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ь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о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ы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ы</a:t>
                      </a:r>
                      <a:endParaRPr lang="ru-RU" dirty="0"/>
                    </a:p>
                  </a:txBody>
                  <a:tcPr>
                    <a:solidFill>
                      <a:srgbClr val="FF00FF"/>
                    </a:solidFill>
                  </a:tcPr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46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ы</a:t>
                      </a:r>
                      <a:endParaRPr lang="ru-RU" dirty="0"/>
                    </a:p>
                  </a:txBody>
                  <a:tcP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1535" y="142852"/>
          <a:ext cx="6215107" cy="500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085"/>
                <a:gridCol w="478085"/>
                <a:gridCol w="478085"/>
                <a:gridCol w="478085"/>
                <a:gridCol w="478085"/>
                <a:gridCol w="434622"/>
                <a:gridCol w="423757"/>
                <a:gridCol w="423757"/>
                <a:gridCol w="494383"/>
                <a:gridCol w="494383"/>
                <a:gridCol w="423757"/>
                <a:gridCol w="494383"/>
                <a:gridCol w="635640"/>
              </a:tblGrid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Блок-схема: процесс 3"/>
          <p:cNvSpPr/>
          <p:nvPr/>
        </p:nvSpPr>
        <p:spPr>
          <a:xfrm>
            <a:off x="1071538" y="1428736"/>
            <a:ext cx="428628" cy="542926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642918"/>
            <a:ext cx="428628" cy="6215082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1857364"/>
            <a:ext cx="428628" cy="171451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1857364"/>
            <a:ext cx="357190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1785926"/>
            <a:ext cx="500066" cy="2500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29058" y="714356"/>
            <a:ext cx="357190" cy="1714512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7686" y="1428736"/>
            <a:ext cx="428628" cy="221457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86380" y="1000108"/>
            <a:ext cx="428628" cy="18573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786446" y="1785926"/>
            <a:ext cx="428628" cy="2500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215074" y="1000108"/>
            <a:ext cx="428628" cy="3643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714356"/>
            <a:ext cx="642942" cy="51435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5000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0" decel="50000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0" accel="50000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0" decel="50000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0" accel="50000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2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3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9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0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0" accel="100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Ботанический сад.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71677"/>
          <a:ext cx="8229600" cy="4081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50899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solidFill>
                            <a:schemeClr val="bg1"/>
                          </a:solidFill>
                        </a:rPr>
                        <a:t>д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  <a:tr h="508996"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50899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в</a:t>
                      </a:r>
                      <a:endParaRPr lang="ru-RU" dirty="0"/>
                    </a:p>
                  </a:txBody>
                  <a:tcPr/>
                </a:tc>
              </a:tr>
              <a:tr h="508996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ы</a:t>
                      </a:r>
                      <a:endParaRPr lang="ru-RU" dirty="0"/>
                    </a:p>
                  </a:txBody>
                  <a:tcPr/>
                </a:tc>
              </a:tr>
              <a:tr h="50899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50899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/>
                </a:tc>
              </a:tr>
              <a:tr h="508996"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508996"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488" y="1285860"/>
            <a:ext cx="4924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/>
              <a:t>  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38321" y="357166"/>
            <a:ext cx="71342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Зоологический лес.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D:\Картинки\Животные\2000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87722">
            <a:off x="3454890" y="4145636"/>
            <a:ext cx="3100358" cy="2009772"/>
          </a:xfrm>
          <a:prstGeom prst="rect">
            <a:avLst/>
          </a:prstGeom>
          <a:noFill/>
        </p:spPr>
      </p:pic>
      <p:pic>
        <p:nvPicPr>
          <p:cNvPr id="1027" name="Picture 3" descr="D:\Картинки\Животные\Ul001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52002">
            <a:off x="1125624" y="1835402"/>
            <a:ext cx="2328862" cy="2819399"/>
          </a:xfrm>
          <a:prstGeom prst="rect">
            <a:avLst/>
          </a:prstGeom>
          <a:noFill/>
        </p:spPr>
      </p:pic>
      <p:pic>
        <p:nvPicPr>
          <p:cNvPr id="1028" name="Picture 4" descr="D:\Картинки\Животные\B_07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2143116"/>
            <a:ext cx="2743199" cy="250031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9808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Экологическое озеро</a:t>
            </a:r>
            <a:endParaRPr lang="ru-RU" sz="5400" dirty="0">
              <a:solidFill>
                <a:srgbClr val="7030A0"/>
              </a:solidFill>
            </a:endParaRPr>
          </a:p>
        </p:txBody>
      </p:sp>
      <p:pic>
        <p:nvPicPr>
          <p:cNvPr id="2051" name="Picture 3" descr="D:\Картинки\NATURE\20SC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5" y="1496740"/>
            <a:ext cx="6929486" cy="518718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</TotalTime>
  <Words>387</Words>
  <Application>Microsoft Office PowerPoint</Application>
  <PresentationFormat>Экран (4:3)</PresentationFormat>
  <Paragraphs>230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Поток</vt:lpstr>
      <vt:lpstr>Трек</vt:lpstr>
      <vt:lpstr>Эркер</vt:lpstr>
      <vt:lpstr>Открытая</vt:lpstr>
      <vt:lpstr>Изящная</vt:lpstr>
      <vt:lpstr>Официальная</vt:lpstr>
      <vt:lpstr>Урок-игра. </vt:lpstr>
      <vt:lpstr>Цели урока:</vt:lpstr>
      <vt:lpstr>Слайд 3</vt:lpstr>
      <vt:lpstr>Слайд 4</vt:lpstr>
      <vt:lpstr>Слайд 5</vt:lpstr>
      <vt:lpstr>Слайд 6</vt:lpstr>
      <vt:lpstr>Ботанический сад.</vt:lpstr>
      <vt:lpstr>Слайд 8</vt:lpstr>
      <vt:lpstr>Экологическое озеро</vt:lpstr>
      <vt:lpstr>Итоги урока.</vt:lpstr>
      <vt:lpstr>Слайд 11</vt:lpstr>
    </vt:vector>
  </TitlesOfParts>
  <Company>Лицей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Урок-игра. </dc:title>
  <dc:creator>Гость</dc:creator>
  <cp:lastModifiedBy>Гость</cp:lastModifiedBy>
  <cp:revision>27</cp:revision>
  <dcterms:created xsi:type="dcterms:W3CDTF">2007-11-14T03:28:42Z</dcterms:created>
  <dcterms:modified xsi:type="dcterms:W3CDTF">2007-11-15T07:20:15Z</dcterms:modified>
</cp:coreProperties>
</file>