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110A6-30DC-4229-BE84-F84FDF807918}" type="datetimeFigureOut">
              <a:rPr lang="ru-RU" smtClean="0"/>
              <a:pPr/>
              <a:t>31.08.2012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2210-CAB0-4589-9C3C-D042481861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110A6-30DC-4229-BE84-F84FDF807918}" type="datetimeFigureOut">
              <a:rPr lang="ru-RU" smtClean="0"/>
              <a:pPr/>
              <a:t>31.08.2012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2210-CAB0-4589-9C3C-D042481861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110A6-30DC-4229-BE84-F84FDF807918}" type="datetimeFigureOut">
              <a:rPr lang="ru-RU" smtClean="0"/>
              <a:pPr/>
              <a:t>31.08.2012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2210-CAB0-4589-9C3C-D042481861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110A6-30DC-4229-BE84-F84FDF807918}" type="datetimeFigureOut">
              <a:rPr lang="ru-RU" smtClean="0"/>
              <a:pPr/>
              <a:t>31.08.2012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2210-CAB0-4589-9C3C-D042481861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110A6-30DC-4229-BE84-F84FDF807918}" type="datetimeFigureOut">
              <a:rPr lang="ru-RU" smtClean="0"/>
              <a:pPr/>
              <a:t>31.08.2012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2210-CAB0-4589-9C3C-D042481861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110A6-30DC-4229-BE84-F84FDF807918}" type="datetimeFigureOut">
              <a:rPr lang="ru-RU" smtClean="0"/>
              <a:pPr/>
              <a:t>31.08.2012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2210-CAB0-4589-9C3C-D042481861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110A6-30DC-4229-BE84-F84FDF807918}" type="datetimeFigureOut">
              <a:rPr lang="ru-RU" smtClean="0"/>
              <a:pPr/>
              <a:t>31.08.2012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2210-CAB0-4589-9C3C-D042481861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110A6-30DC-4229-BE84-F84FDF807918}" type="datetimeFigureOut">
              <a:rPr lang="ru-RU" smtClean="0"/>
              <a:pPr/>
              <a:t>31.08.2012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2210-CAB0-4589-9C3C-D042481861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110A6-30DC-4229-BE84-F84FDF807918}" type="datetimeFigureOut">
              <a:rPr lang="ru-RU" smtClean="0"/>
              <a:pPr/>
              <a:t>31.08.2012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2210-CAB0-4589-9C3C-D042481861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110A6-30DC-4229-BE84-F84FDF807918}" type="datetimeFigureOut">
              <a:rPr lang="ru-RU" smtClean="0"/>
              <a:pPr/>
              <a:t>31.08.2012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2210-CAB0-4589-9C3C-D042481861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110A6-30DC-4229-BE84-F84FDF807918}" type="datetimeFigureOut">
              <a:rPr lang="ru-RU" smtClean="0"/>
              <a:pPr/>
              <a:t>31.08.2012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2210-CAB0-4589-9C3C-D042481861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110A6-30DC-4229-BE84-F84FDF807918}" type="datetimeFigureOut">
              <a:rPr lang="ru-RU" smtClean="0"/>
              <a:pPr/>
              <a:t>31.08.2012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B52210-CAB0-4589-9C3C-D042481861F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ПДД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-35751" y="0"/>
            <a:ext cx="9198286" cy="6858000"/>
          </a:xfrm>
          <a:prstGeom prst="rect">
            <a:avLst/>
          </a:prstGeom>
        </p:spPr>
      </p:pic>
      <p:pic>
        <p:nvPicPr>
          <p:cNvPr id="3" name="Рисунок 2" descr="ПДД 2.jpg"/>
          <p:cNvPicPr>
            <a:picLocks noChangeAspect="1"/>
          </p:cNvPicPr>
          <p:nvPr/>
        </p:nvPicPr>
        <p:blipFill>
          <a:blip r:embed="rId3" cstate="screen"/>
          <a:srcRect/>
          <a:stretch>
            <a:fillRect/>
          </a:stretch>
        </p:blipFill>
        <p:spPr>
          <a:xfrm>
            <a:off x="0" y="0"/>
            <a:ext cx="2071670" cy="15073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</TotalTime>
  <Words>0</Words>
  <Application>Microsoft Office PowerPoint</Application>
  <PresentationFormat>Экран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Company>26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Марина</dc:creator>
  <cp:lastModifiedBy>Марина</cp:lastModifiedBy>
  <cp:revision>17</cp:revision>
  <dcterms:created xsi:type="dcterms:W3CDTF">2012-08-28T08:32:15Z</dcterms:created>
  <dcterms:modified xsi:type="dcterms:W3CDTF">2012-08-31T11:03:55Z</dcterms:modified>
</cp:coreProperties>
</file>