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0A6-30DC-4229-BE84-F84FDF807918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2210-CAB0-4589-9C3C-D04248186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0A6-30DC-4229-BE84-F84FDF807918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2210-CAB0-4589-9C3C-D04248186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0A6-30DC-4229-BE84-F84FDF807918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2210-CAB0-4589-9C3C-D04248186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0A6-30DC-4229-BE84-F84FDF807918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2210-CAB0-4589-9C3C-D04248186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0A6-30DC-4229-BE84-F84FDF807918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2210-CAB0-4589-9C3C-D04248186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0A6-30DC-4229-BE84-F84FDF807918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2210-CAB0-4589-9C3C-D04248186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0A6-30DC-4229-BE84-F84FDF807918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2210-CAB0-4589-9C3C-D04248186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0A6-30DC-4229-BE84-F84FDF807918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2210-CAB0-4589-9C3C-D04248186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0A6-30DC-4229-BE84-F84FDF807918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2210-CAB0-4589-9C3C-D04248186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0A6-30DC-4229-BE84-F84FDF807918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2210-CAB0-4589-9C3C-D04248186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0A6-30DC-4229-BE84-F84FDF807918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2210-CAB0-4589-9C3C-D04248186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110A6-30DC-4229-BE84-F84FDF807918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52210-CAB0-4589-9C3C-D04248186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ДД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-35751" y="0"/>
            <a:ext cx="9198286" cy="6858000"/>
          </a:xfrm>
          <a:prstGeom prst="rect">
            <a:avLst/>
          </a:prstGeom>
        </p:spPr>
      </p:pic>
      <p:pic>
        <p:nvPicPr>
          <p:cNvPr id="3" name="Рисунок 2" descr="ПДД 2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0" y="0"/>
            <a:ext cx="2071670" cy="15073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26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17</cp:revision>
  <dcterms:created xsi:type="dcterms:W3CDTF">2012-08-28T08:32:15Z</dcterms:created>
  <dcterms:modified xsi:type="dcterms:W3CDTF">2012-08-31T11:03:55Z</dcterms:modified>
</cp:coreProperties>
</file>