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ето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лес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7072338"/>
          </a:xfrm>
          <a:prstGeom prst="rect">
            <a:avLst/>
          </a:prstGeom>
        </p:spPr>
      </p:pic>
      <p:pic>
        <p:nvPicPr>
          <p:cNvPr id="3" name="Рисунок 2" descr="белка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714744" y="357166"/>
            <a:ext cx="4670270" cy="40767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цветы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коз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524000" y="1452562"/>
            <a:ext cx="6096000" cy="3952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26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18</cp:revision>
  <dcterms:created xsi:type="dcterms:W3CDTF">2012-08-28T08:32:15Z</dcterms:created>
  <dcterms:modified xsi:type="dcterms:W3CDTF">2012-08-31T11:05:44Z</dcterms:modified>
</cp:coreProperties>
</file>