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8" r:id="rId2"/>
    <p:sldId id="256" r:id="rId3"/>
    <p:sldId id="257" r:id="rId4"/>
    <p:sldId id="258" r:id="rId5"/>
    <p:sldId id="260" r:id="rId6"/>
    <p:sldId id="270" r:id="rId7"/>
    <p:sldId id="271" r:id="rId8"/>
    <p:sldId id="272" r:id="rId9"/>
    <p:sldId id="273" r:id="rId10"/>
    <p:sldId id="275" r:id="rId11"/>
    <p:sldId id="276" r:id="rId12"/>
    <p:sldId id="285" r:id="rId13"/>
    <p:sldId id="274" r:id="rId14"/>
    <p:sldId id="277" r:id="rId15"/>
    <p:sldId id="279" r:id="rId16"/>
    <p:sldId id="280" r:id="rId17"/>
    <p:sldId id="281" r:id="rId18"/>
    <p:sldId id="282" r:id="rId19"/>
    <p:sldId id="288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C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48" autoAdjust="0"/>
    <p:restoredTop sz="95238" autoAdjust="0"/>
  </p:normalViewPr>
  <p:slideViewPr>
    <p:cSldViewPr>
      <p:cViewPr varScale="1">
        <p:scale>
          <a:sx n="71" d="100"/>
          <a:sy n="71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113931-AF6B-460A-A683-425E7E16015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7F144-3114-4139-99BC-DCA4C55E3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wallpapers.net.ru/private/img.php?id_img=856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wallpapers.net.ru/private/img.php?id_img=8565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bestwallpapers.net.ru/private/img.php?id_img=8547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llday.ru/2007/11/22/page,1,2,snezhinki_pod_mikroskopo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llday.ru/2007/11/22/page,1,2,snezhinki_pod_mikroskopo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llday.ru/2007/11/22/page,1,2,snezhinki_pod_mikroskopom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794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Научная лаборатория зимы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Содержимое 8" descr="new_year048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6550457" cy="4970029"/>
          </a:xfr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6215058"/>
            <a:ext cx="86439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Автор- составитель учитель начальных классов МБОУ СОШ №54</a:t>
            </a:r>
          </a:p>
          <a:p>
            <a:r>
              <a:rPr lang="ru-RU" smtClean="0"/>
              <a:t>                                                Шахова </a:t>
            </a:r>
            <a:r>
              <a:rPr lang="ru-RU" dirty="0" smtClean="0"/>
              <a:t>Ольга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018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000660"/>
          </a:xfrm>
        </p:spPr>
        <p:txBody>
          <a:bodyPr/>
          <a:lstStyle/>
          <a:p>
            <a:r>
              <a:rPr lang="ru-RU" dirty="0" smtClean="0"/>
              <a:t>Порхающую в воздухе снежинку подстерегают две опасности. Во-первых, она может растаять, оказавшись в более теплых воздушных слоях. Во-вторых, во время полета происходит постепенное испарение снежинки, усиливающееся в ветреную погоду и при уменьшении относительной влажности воздуха.</a:t>
            </a:r>
          </a:p>
          <a:p>
            <a:endParaRPr lang="ru-RU" dirty="0"/>
          </a:p>
        </p:txBody>
      </p:sp>
      <p:pic>
        <p:nvPicPr>
          <p:cNvPr id="4" name="Рисунок 3" descr="снежинки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214818"/>
            <a:ext cx="3714776" cy="244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03920" cy="4572000"/>
          </a:xfrm>
        </p:spPr>
        <p:txBody>
          <a:bodyPr/>
          <a:lstStyle/>
          <a:p>
            <a:r>
              <a:rPr lang="ru-RU" sz="2000" dirty="0" smtClean="0"/>
              <a:t>То, что одна снежинка практически невесома, любой из нас прекрасно знает: достаточно подставить ладошку под падающий снежок. Обычная снежинка весит около миллиграмма (очень редко 2-3 миллиграмма, хотя бывают и исключения - самые крупные снежинки выпали 30 апреля 1944 года в Москве. Пойманные на ладонь, они закрывали её почти всю целиком и напоминали </a:t>
            </a:r>
            <a:r>
              <a:rPr lang="ru-RU" sz="2000" dirty="0" err="1" smtClean="0"/>
              <a:t>страусиные</a:t>
            </a:r>
            <a:r>
              <a:rPr lang="ru-RU" sz="2000" dirty="0" smtClean="0"/>
              <a:t> перья).</a:t>
            </a:r>
          </a:p>
          <a:p>
            <a:endParaRPr lang="ru-RU" dirty="0"/>
          </a:p>
        </p:txBody>
      </p:sp>
      <p:pic>
        <p:nvPicPr>
          <p:cNvPr id="4" name="Рисунок 3" descr="зимние дерев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429000"/>
            <a:ext cx="4191029" cy="31432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7276" cy="8303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Снежинка с научной точки зрения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85918" y="2000240"/>
            <a:ext cx="6091060" cy="4598874"/>
          </a:xfrm>
        </p:spPr>
        <p:txBody>
          <a:bodyPr/>
          <a:lstStyle/>
          <a:p>
            <a:r>
              <a:rPr lang="ru-RU" dirty="0" smtClean="0"/>
              <a:t>Феодальный правитель Страны восходящего солнца – Японии - </a:t>
            </a:r>
            <a:r>
              <a:rPr lang="ru-RU" dirty="0" err="1" smtClean="0"/>
              <a:t>Тосицура</a:t>
            </a:r>
            <a:r>
              <a:rPr lang="ru-RU" dirty="0" smtClean="0"/>
              <a:t> </a:t>
            </a:r>
            <a:r>
              <a:rPr lang="ru-RU" dirty="0" err="1" smtClean="0"/>
              <a:t>Онаками</a:t>
            </a:r>
            <a:r>
              <a:rPr lang="ru-RU" dirty="0" smtClean="0"/>
              <a:t> Дои с присущим японцам чувством точности и хрупкой красоты составил 97 рисунков «снежных цветков».</a:t>
            </a:r>
          </a:p>
          <a:p>
            <a:endParaRPr lang="ru-RU" dirty="0"/>
          </a:p>
        </p:txBody>
      </p:sp>
      <p:pic>
        <p:nvPicPr>
          <p:cNvPr id="4" name="Рисунок 3" descr="снеж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1714512" cy="5715040"/>
          </a:xfrm>
          <a:prstGeom prst="rect">
            <a:avLst/>
          </a:prstGeom>
        </p:spPr>
      </p:pic>
      <p:pic>
        <p:nvPicPr>
          <p:cNvPr id="5" name="Рисунок 4" descr="снеж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928670"/>
            <a:ext cx="171451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Японский ученый </a:t>
            </a:r>
            <a:r>
              <a:rPr lang="ru-RU" sz="2000" dirty="0" err="1" smtClean="0"/>
              <a:t>Накая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Укитиро</a:t>
            </a:r>
            <a:r>
              <a:rPr lang="ru-RU" sz="2000" dirty="0" smtClean="0"/>
              <a:t> называл снег "письмом с небес, написанным тайными иероглифами". Он первым создал классификацию снежинок. Именем </a:t>
            </a:r>
            <a:r>
              <a:rPr lang="ru-RU" sz="2000" dirty="0" err="1" smtClean="0"/>
              <a:t>Накая</a:t>
            </a:r>
            <a:r>
              <a:rPr lang="ru-RU" sz="2000" dirty="0" smtClean="0"/>
              <a:t> назван единственный в мире музей снежинок, расположенный на острове Хоккайдо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OKKAID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3205971" cy="2920996"/>
          </a:xfrm>
          <a:prstGeom prst="rect">
            <a:avLst/>
          </a:prstGeom>
        </p:spPr>
      </p:pic>
      <p:pic>
        <p:nvPicPr>
          <p:cNvPr id="6" name="Рисунок 5" descr="класс.но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000372"/>
            <a:ext cx="543732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  <a:solidFill>
            <a:srgbClr val="6DBCC7"/>
          </a:solidFill>
          <a:ln w="5715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800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57752" y="1714488"/>
            <a:ext cx="3976694" cy="464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214290"/>
            <a:ext cx="2857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  </a:t>
            </a:r>
            <a:r>
              <a:rPr kumimoji="0" lang="ru-RU" sz="7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Зимой в поле лежал </a:t>
            </a:r>
            <a:r>
              <a:rPr lang="en-US" sz="4000" dirty="0" smtClean="0"/>
              <a:t>,</a:t>
            </a:r>
            <a:endParaRPr lang="ru-RU" sz="4000" dirty="0" smtClean="0"/>
          </a:p>
          <a:p>
            <a:r>
              <a:rPr lang="ru-RU" sz="4000" dirty="0" smtClean="0"/>
              <a:t>Летом в реку побежал.</a:t>
            </a:r>
            <a:endParaRPr lang="ru-RU" sz="4000" dirty="0"/>
          </a:p>
        </p:txBody>
      </p:sp>
      <p:pic>
        <p:nvPicPr>
          <p:cNvPr id="12" name="Рисунок 11" descr="new_year0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6" y="3857628"/>
            <a:ext cx="2583170" cy="245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  <a:solidFill>
            <a:srgbClr val="6DBCC7"/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с научной точки зрения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1951 году Международная Комиссия по Снегу и Льду приняла классификацию твёрдых осадков. К ним добавились еще три вида обледеневших осадков: мелкая снежная крупка, ледяная крупка и град.</a:t>
            </a:r>
          </a:p>
          <a:p>
            <a:endParaRPr lang="ru-RU" dirty="0"/>
          </a:p>
        </p:txBody>
      </p:sp>
      <p:pic>
        <p:nvPicPr>
          <p:cNvPr id="4" name="Рисунок 3" descr="18140034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Снег бывает не только белым. В арктических и горных регионах </a:t>
            </a:r>
            <a:r>
              <a:rPr lang="ru-RU" dirty="0" err="1" smtClean="0"/>
              <a:t>розовый</a:t>
            </a:r>
            <a:r>
              <a:rPr lang="ru-RU" dirty="0" smtClean="0"/>
              <a:t> или даже красный снег – обычное явление. Дело в том, что живущие между его кристаллов водоросли окрашивают целые участки снега. Но известны случаи, когда снег падал с неба уже окрашенный – в </a:t>
            </a:r>
            <a:r>
              <a:rPr lang="ru-RU" dirty="0" err="1" smtClean="0"/>
              <a:t>голубой</a:t>
            </a:r>
            <a:r>
              <a:rPr lang="ru-RU" dirty="0" smtClean="0"/>
              <a:t>, зеленый, серый и черный цвета. Так, на Рождество 1969 года в Швеции выпал черный снег. Скорее всего, это произошло из-за того, что снег при падении впитал из атмосферы копоть и промышленные загрязнения.</a:t>
            </a:r>
            <a:endParaRPr lang="ru-RU" dirty="0"/>
          </a:p>
        </p:txBody>
      </p:sp>
      <p:pic>
        <p:nvPicPr>
          <p:cNvPr id="7" name="Содержимое 6" descr="Donguz1 cop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4217523" cy="2809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  </a:t>
            </a:r>
            <a:r>
              <a:rPr kumimoji="0" lang="ru-RU" sz="6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http://www.bestwallpapers.net.ru/private/img/winter/mini_zimnie_bw_06.12.2009_02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21892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5"/>
              </a:rPr>
              <a:t>  </a:t>
            </a:r>
            <a:r>
              <a:rPr kumimoji="0" lang="ru-RU" sz="6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</a:t>
            </a:r>
          </a:p>
        </p:txBody>
      </p:sp>
      <p:pic>
        <p:nvPicPr>
          <p:cNvPr id="7172" name="Picture 4" descr="http://www.bestwallpapers.net.ru/private/img/winter/mini_zimnie_bw_06.12.2009_01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266" y="4357694"/>
            <a:ext cx="3537869" cy="1981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DBCC7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с научной точки зрения</a:t>
            </a:r>
            <a:endParaRPr lang="ru-RU" dirty="0"/>
          </a:p>
        </p:txBody>
      </p:sp>
      <p:pic>
        <p:nvPicPr>
          <p:cNvPr id="5" name="Содержимое 4" descr="сне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3857628"/>
            <a:ext cx="400052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Скрип  снега – это всего лишь шум от раздавливаемых кристалликов. Разумеется, человеческое ухо не может воспринять звук одной "сломанной" снежинки. Но мириады раздавленных кристалликов создают вполне явственный скрип. Скрипит снег лишь в мороз, а тональность скрипа меняется в зависимости от температуры воздуха – чем крепче мороз, тем выше тон скрипа.</a:t>
            </a:r>
          </a:p>
          <a:p>
            <a:r>
              <a:rPr lang="ru-RU" dirty="0" smtClean="0"/>
              <a:t>Усиление морозов делает ледяные кристаллики более твердыми и хрупкими. При каждом шаге ледяные иглы ломаются и мы слышим скрип под ногами.</a:t>
            </a:r>
          </a:p>
          <a:p>
            <a:endParaRPr lang="ru-RU" dirty="0"/>
          </a:p>
        </p:txBody>
      </p:sp>
      <p:pic>
        <p:nvPicPr>
          <p:cNvPr id="6" name="Рисунок 5" descr="1813372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2190751" cy="1643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8135625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357694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50392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Снежинка - один из самых фантастических примеров  превращений  вещества из простого в сложное.</a:t>
            </a:r>
          </a:p>
          <a:p>
            <a:r>
              <a:rPr lang="ru-RU" sz="2000" dirty="0" smtClean="0"/>
              <a:t>- На Крайнем Севере снег бывает настолько твердым, что топор при ударе по нему звенит, словно ударили по железу</a:t>
            </a:r>
          </a:p>
          <a:p>
            <a:r>
              <a:rPr lang="ru-RU" sz="2000" dirty="0" smtClean="0"/>
              <a:t>Более половины населения земного шара никогда не видело  снега, разве только на фотографиях.  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725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  снежные    факты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new_year0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876"/>
            <a:ext cx="3720707" cy="297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4572000"/>
          </a:xfrm>
        </p:spPr>
        <p:txBody>
          <a:bodyPr/>
          <a:lstStyle/>
          <a:p>
            <a:r>
              <a:rPr lang="ru-RU" dirty="0" smtClean="0"/>
              <a:t>Без досок </a:t>
            </a:r>
            <a:r>
              <a:rPr lang="en-US" dirty="0" smtClean="0"/>
              <a:t>,</a:t>
            </a:r>
            <a:r>
              <a:rPr lang="ru-RU" dirty="0" smtClean="0"/>
              <a:t> без топоров</a:t>
            </a:r>
          </a:p>
          <a:p>
            <a:r>
              <a:rPr lang="ru-RU" dirty="0" smtClean="0"/>
              <a:t>Через речку мост готов.</a:t>
            </a:r>
          </a:p>
          <a:p>
            <a:r>
              <a:rPr lang="ru-RU" dirty="0" smtClean="0"/>
              <a:t>Мост </a:t>
            </a:r>
            <a:r>
              <a:rPr lang="en-US" dirty="0" smtClean="0"/>
              <a:t>,</a:t>
            </a:r>
            <a:r>
              <a:rPr lang="ru-RU" dirty="0" smtClean="0"/>
              <a:t> как синее стекло-</a:t>
            </a:r>
          </a:p>
          <a:p>
            <a:r>
              <a:rPr lang="ru-RU" dirty="0" smtClean="0"/>
              <a:t>Очень скользкое оно.</a:t>
            </a:r>
            <a:endParaRPr lang="ru-RU" dirty="0"/>
          </a:p>
        </p:txBody>
      </p:sp>
      <p:pic>
        <p:nvPicPr>
          <p:cNvPr id="4" name="Рисунок 3" descr="new_year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410907"/>
            <a:ext cx="4000528" cy="3203081"/>
          </a:xfrm>
          <a:prstGeom prst="rect">
            <a:avLst/>
          </a:prstGeom>
        </p:spPr>
      </p:pic>
      <p:pic>
        <p:nvPicPr>
          <p:cNvPr id="7" name="Рисунок 6" descr="vinni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28709"/>
            <a:ext cx="1571636" cy="1885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868" y="0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лед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42852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снежинки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903" y="3071810"/>
            <a:ext cx="3971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 за  звездочки  сквозные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пальто и на платке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 сквозные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вырезные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 возьмешь – вода в руке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" name="Picture 19" descr="C:\Documents and Settings\ОЛЯ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90602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зим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4783" y="3071810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1428736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Лед неодинаково холоден. Есть очень холодный лед, с температурой около минус 60 градусов, это лед некоторых антарктических ледников. Намного теплее лед гренландских ледников. Его температура равна примерно минус 28 градусам. Совсем "теплые льды" (с температурой около 0 градусов) лежат на вершинах Альп и Скандинавских гор. </a:t>
            </a:r>
            <a:endParaRPr lang="ru-RU" dirty="0"/>
          </a:p>
        </p:txBody>
      </p:sp>
      <p:pic>
        <p:nvPicPr>
          <p:cNvPr id="6" name="Рисунок 5" descr="айсбер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3" y="3071810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214290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Бывают черные айсберги. Первое сообщение в печати о них появилось в 1773 г. Черный цвет айсбергов вызван деятельностью вулканов - лёд покрыт толстым слоем вулканической пыли, которая не смывается даже морской водой.</a:t>
            </a:r>
          </a:p>
          <a:p>
            <a:endParaRPr lang="ru-RU" dirty="0"/>
          </a:p>
        </p:txBody>
      </p:sp>
      <p:pic>
        <p:nvPicPr>
          <p:cNvPr id="4" name="Рисунок 3" descr="лед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643314"/>
            <a:ext cx="3714761" cy="2786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2" y="0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448514" cy="459887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dirty="0" smtClean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Легенда о самом первом снеге - Восставшие ангелы в момент падения теряли свои белоснежные крылья, которые покрыли землю белым блестящим ковром. Так появился снег, и наступила первая зима.</a:t>
            </a:r>
          </a:p>
          <a:p>
            <a:endParaRPr lang="ru-RU" dirty="0"/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440598"/>
            <a:ext cx="3929090" cy="4069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7802136" cy="92333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Легенда о первом снеге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Высоко в облаках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на холодном воздухе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водяные капли большей частью смерзаются в крупинки льда.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Падая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они смерзаются с другими каплями и образуют ледяные кристаллы.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Разрастаясь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кристаллы соединяются друг с другом и выпадают в виде снежинок.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 теплом воздухе снежинки делаются мягкими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и легко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слепляются.А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из мягкого снега легко лепить снежки.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образуются снежинки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снеж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5286388"/>
            <a:ext cx="1285884" cy="141447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снеж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286388"/>
            <a:ext cx="1285884" cy="139647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18133627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5072074"/>
            <a:ext cx="2095500" cy="15716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Все снежинки имеют шестигранную форму.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землю выпадают миллионы снежинок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но ни одна из них не похожа на другую.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Некоторым людям попадались снежинки размером с большую тарелку.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бывают снежинки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снеж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71942"/>
            <a:ext cx="1857389" cy="2043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неж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71942"/>
            <a:ext cx="1928826" cy="200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неж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071942"/>
            <a:ext cx="186484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неж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143380"/>
            <a:ext cx="1928826" cy="195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57298"/>
            <a:ext cx="4533188" cy="5072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785926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обычный снегопад мы не задумываемся, что обычная снежинка при изучении ее в микроскоп, может представлять из себя не менее прекрасное зрелище и поражать нас правильностью и сложностью форм.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1"/>
            <a:ext cx="87868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нежинки под микроскопом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4691062" cy="47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5001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Очередной шаг в изучении свойств наиболее известных природных кристаллов </a:t>
            </a: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снежинок </a:t>
            </a: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сделан профессором физики Кеннетом </a:t>
            </a:r>
            <a:r>
              <a:rPr lang="ru-RU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Либбрехтом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Kenneth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Libbrecht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) из Калифорнийского технологического института. В лаборатории профессора </a:t>
            </a:r>
            <a:r>
              <a:rPr lang="ru-RU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Либбрехта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снежинки выращиваются искусственно. </a:t>
            </a:r>
            <a:b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Я пытаюсь выяснить динамику формирования кристаллов на молекулярном уровне, </a:t>
            </a: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комментирует профессор. </a:t>
            </a: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Это непростая задача, и ледяные кристаллы скрывают множество секретов</a:t>
            </a:r>
            <a:r>
              <a:rPr lang="ru-RU" dirty="0" smtClean="0"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sz="4000" dirty="0" smtClean="0"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422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 научной точки зрения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ежинки под микроскопом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3542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5716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Снежинка — сложная симметричная структура, состоящая из кристалликов льда, собранных вместе. Вариантов «сборки» множество — до сих пор не удалось найти среди снежинок двух одинаковых. Исследования, проведенные в лаборатории </a:t>
            </a:r>
            <a:r>
              <a:rPr lang="ru-RU" dirty="0" err="1" smtClean="0"/>
              <a:t>Либбрехта</a:t>
            </a:r>
            <a:r>
              <a:rPr lang="ru-RU" dirty="0" smtClean="0"/>
              <a:t>, подтверждают этот факт — кристаллические структуры можно вырастить искусственно или наблюдать в природе. Существует даже классификация снежинок, но, несмотря на общие законы построения, снежинки все равно будут чуть-чуть отличаться друг от друга.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04"/>
            <a:ext cx="7343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изучения характеристик снежинок профессор </a:t>
            </a:r>
            <a:r>
              <a:rPr lang="ru-RU" dirty="0" err="1" smtClean="0"/>
              <a:t>Либбрехт</a:t>
            </a:r>
            <a:r>
              <a:rPr lang="ru-RU" dirty="0" smtClean="0"/>
              <a:t> с 2001 года начал делать фотографии образовавшихся естественным образом снежинок. Структура и внешний вид снежинок, как выяснилось, зависят от того, где именно их наблюдали. По мнению </a:t>
            </a:r>
            <a:r>
              <a:rPr lang="ru-RU" dirty="0" err="1" smtClean="0"/>
              <a:t>Либбрехта</a:t>
            </a:r>
            <a:r>
              <a:rPr lang="ru-RU" dirty="0" smtClean="0"/>
              <a:t>, самые красивые и сложные по структуре снежинки выпадают там, где климат суровее — к примеру, на Аляске, а вот в Нью-Йорке, где климат мягче, структуры снежных кристалликов гораздо проще. </a:t>
            </a:r>
            <a:endParaRPr lang="ru-RU" dirty="0"/>
          </a:p>
        </p:txBody>
      </p:sp>
      <p:pic>
        <p:nvPicPr>
          <p:cNvPr id="5" name="Содержимое 4" descr="Снежинки под микроскопом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4035648" cy="42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Снежинка с научной точки зрения</a:t>
            </a:r>
            <a:endParaRPr lang="ru-RU" sz="2400" dirty="0"/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3000371"/>
            <a:ext cx="2500330" cy="2177707"/>
          </a:xfrm>
        </p:spPr>
      </p:pic>
      <p:sp>
        <p:nvSpPr>
          <p:cNvPr id="4" name="Прямоугольник 3"/>
          <p:cNvSpPr/>
          <p:nvPr/>
        </p:nvSpPr>
        <p:spPr>
          <a:xfrm>
            <a:off x="357158" y="1500174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Даже невооруженным взглядом рассматривая снежинки, можно заметить, что ни одна из них не повторяет другую. Предполагается, что в одном кубическом метре снега находится 350 миллионов снежинок, каждая из которых уникальна. Не бывает пятиугольных или семиугольных снежинок, все они имеют строго шестиугольную форму </a:t>
            </a:r>
            <a:endParaRPr lang="ru-RU" dirty="0"/>
          </a:p>
        </p:txBody>
      </p:sp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786190"/>
            <a:ext cx="2643206" cy="2310674"/>
          </a:xfrm>
          <a:prstGeom prst="rect">
            <a:avLst/>
          </a:prstGeom>
        </p:spPr>
      </p:pic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105" y="3071810"/>
            <a:ext cx="255135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784</TotalTime>
  <Words>969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Снежинка с научной точки зрения</vt:lpstr>
      <vt:lpstr>Снежинка с научной точки зрения</vt:lpstr>
      <vt:lpstr>Снежинка с научной точки зрения</vt:lpstr>
      <vt:lpstr>   Снежинка с научной точки зрения</vt:lpstr>
      <vt:lpstr>Снежинка с научной точки зрения</vt:lpstr>
      <vt:lpstr>Слайд 14</vt:lpstr>
      <vt:lpstr>Снег с научной точки зрения</vt:lpstr>
      <vt:lpstr>Слайд 16</vt:lpstr>
      <vt:lpstr> Снег с научной точки зрения</vt:lpstr>
      <vt:lpstr>Слайд 18</vt:lpstr>
      <vt:lpstr>Слайд 19</vt:lpstr>
      <vt:lpstr>Слайд 20</vt:lpstr>
      <vt:lpstr>Слайд 21</vt:lpstr>
      <vt:lpstr>Слайд 22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85</cp:revision>
  <dcterms:created xsi:type="dcterms:W3CDTF">2009-11-25T18:11:50Z</dcterms:created>
  <dcterms:modified xsi:type="dcterms:W3CDTF">2012-01-30T19:35:11Z</dcterms:modified>
</cp:coreProperties>
</file>