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9" r:id="rId5"/>
    <p:sldId id="261" r:id="rId6"/>
    <p:sldId id="265" r:id="rId7"/>
    <p:sldId id="258" r:id="rId8"/>
    <p:sldId id="260" r:id="rId9"/>
    <p:sldId id="264" r:id="rId10"/>
    <p:sldId id="266" r:id="rId11"/>
    <p:sldId id="262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2400" spc="-10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1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buNone/>
            </a:pPr>
            <a:endParaRPr lang="ru-RU" sz="2400" spc="-10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1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buNone/>
            </a:pPr>
            <a:endParaRPr lang="ru-RU" sz="2400" spc="-10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1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buNone/>
            </a:pPr>
            <a:endParaRPr lang="ru-RU" sz="2400" spc="-10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1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spc="-10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                   ПРЕЗЕНТАЦИЯ   КАБИНЕТА</a:t>
            </a:r>
          </a:p>
          <a:p>
            <a:pPr algn="ctr">
              <a:buNone/>
            </a:pPr>
            <a:endParaRPr lang="ru-RU" sz="2400" spc="-100" dirty="0" smtClean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1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«Детский сад комбинированного вида № 53»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Энгельсского муниципального района Саратовской области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Рабочий стол\getImag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1412776"/>
            <a:ext cx="1728191" cy="40447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3851920" y="4581128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Учитель-логопед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квалификационной категории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Кашникова Юлия Валерьевна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357166"/>
            <a:ext cx="7007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Информативная зона для педагогов и родителей</a:t>
            </a:r>
            <a:endParaRPr lang="ru-RU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63888" y="2132856"/>
            <a:ext cx="5335608" cy="45125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1196752"/>
            <a:ext cx="3033166" cy="42930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3568" y="1988840"/>
            <a:ext cx="2592288" cy="33951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139952" y="908720"/>
            <a:ext cx="4040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Родителям и педагогам помогаю,</a:t>
            </a:r>
          </a:p>
          <a:p>
            <a:r>
              <a:rPr lang="ru-RU" dirty="0" smtClean="0"/>
              <a:t>Как  речь детей развить  я объясняю.</a:t>
            </a:r>
          </a:p>
          <a:p>
            <a:r>
              <a:rPr lang="ru-RU" dirty="0" smtClean="0"/>
              <a:t>Ведь для  успеха  дружно</a:t>
            </a:r>
          </a:p>
          <a:p>
            <a:r>
              <a:rPr lang="ru-RU" dirty="0" smtClean="0"/>
              <a:t>Трудиться вместе нужно!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я и мои воспитанник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47864" y="476672"/>
            <a:ext cx="2466274" cy="32883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 descr="Отмечаем День защиты детей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984" y="3933056"/>
            <a:ext cx="3480386" cy="26102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9" name="Picture 5" descr="C:\Documents and Settings\Admin\Рабочий стол\getImage (1)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7544" y="404665"/>
            <a:ext cx="2484277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50" name="Picture 6" descr="C:\Documents and Settings\Admin\Рабочий стол\getImage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28184" y="476672"/>
            <a:ext cx="2484276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364088" y="44371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4437112"/>
            <a:ext cx="3295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Никогда мы не скучаем, </a:t>
            </a:r>
            <a:br>
              <a:rPr lang="ru-RU" dirty="0" smtClean="0"/>
            </a:br>
            <a:r>
              <a:rPr lang="ru-RU" dirty="0" smtClean="0"/>
              <a:t>Вместе праздники встречаем!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5313" y="2420888"/>
            <a:ext cx="887868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СПАСИБО ЗА ВНИМАНИЕ!</a:t>
            </a:r>
            <a:endParaRPr lang="ru-RU" sz="5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фото\кабинет\IMG_203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1052736"/>
            <a:ext cx="3616721" cy="48245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4572000" y="1124744"/>
            <a:ext cx="276030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Приглашаю в кабинет,</a:t>
            </a:r>
            <a:br>
              <a:rPr lang="ru-RU" dirty="0" smtClean="0"/>
            </a:br>
            <a:r>
              <a:rPr lang="ru-RU" dirty="0" smtClean="0"/>
              <a:t>Здесь вас ждет логопед.</a:t>
            </a:r>
          </a:p>
          <a:p>
            <a:r>
              <a:rPr lang="ru-RU" dirty="0" smtClean="0"/>
              <a:t>Коль со звуками беда,</a:t>
            </a:r>
          </a:p>
          <a:p>
            <a:r>
              <a:rPr lang="ru-RU" dirty="0" smtClean="0"/>
              <a:t>Срочно нужно вам сюда!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Это - уголок  рабочий.</a:t>
            </a:r>
            <a:br>
              <a:rPr lang="ru-RU" dirty="0" smtClean="0"/>
            </a:br>
            <a:r>
              <a:rPr lang="ru-RU" dirty="0" smtClean="0"/>
              <a:t>Здесь каждый день, </a:t>
            </a:r>
            <a:br>
              <a:rPr lang="ru-RU" dirty="0" smtClean="0"/>
            </a:br>
            <a:r>
              <a:rPr lang="ru-RU" dirty="0" smtClean="0"/>
              <a:t>Почти до самой ночи ,</a:t>
            </a:r>
          </a:p>
          <a:p>
            <a:r>
              <a:rPr lang="ru-RU" dirty="0" smtClean="0"/>
              <a:t>Работать мне не лень!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14480" y="142852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Зона методического, дидактического и игрового сопровождения</a:t>
            </a:r>
          </a:p>
        </p:txBody>
      </p:sp>
      <p:pic>
        <p:nvPicPr>
          <p:cNvPr id="2052" name="Picture 4" descr="D:\фото\кабинет\IMG_203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60232" y="4005064"/>
            <a:ext cx="1922587" cy="2276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фото\кабинет\Копия IMG_20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6262" y="2420888"/>
            <a:ext cx="3093514" cy="37392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9992" y="1137160"/>
            <a:ext cx="4176464" cy="50405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771800" y="188640"/>
            <a:ext cx="3959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Игровая зона кабинета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764704"/>
            <a:ext cx="29544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Это зона игровая, </a:t>
            </a:r>
            <a:br>
              <a:rPr lang="ru-RU" dirty="0" smtClean="0"/>
            </a:br>
            <a:r>
              <a:rPr lang="ru-RU" dirty="0" smtClean="0"/>
              <a:t>Интересная такая!</a:t>
            </a:r>
          </a:p>
          <a:p>
            <a:r>
              <a:rPr lang="ru-RU" dirty="0" smtClean="0"/>
              <a:t>Если умным хочешь стать,</a:t>
            </a:r>
          </a:p>
          <a:p>
            <a:r>
              <a:rPr lang="ru-RU" dirty="0" smtClean="0"/>
              <a:t>Нужно пальцы развивать!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764704"/>
            <a:ext cx="3841812" cy="28803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00" name="Picture 4" descr="D:\фото\кабинет\Копия IMG_203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5976" y="764704"/>
            <a:ext cx="4524503" cy="28803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571604" y="142852"/>
            <a:ext cx="65494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Зона индивидуальной коррекции речи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4221088"/>
            <a:ext cx="26380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Перед зеркалом сидим</a:t>
            </a:r>
          </a:p>
          <a:p>
            <a:r>
              <a:rPr lang="ru-RU" dirty="0" smtClean="0"/>
              <a:t>И над звуками пыхтим.</a:t>
            </a:r>
          </a:p>
          <a:p>
            <a:r>
              <a:rPr lang="ru-RU" dirty="0" smtClean="0"/>
              <a:t>Веселая зарядка </a:t>
            </a:r>
            <a:br>
              <a:rPr lang="ru-RU" dirty="0" smtClean="0"/>
            </a:br>
            <a:r>
              <a:rPr lang="ru-RU" dirty="0" smtClean="0"/>
              <a:t>Для языков ребят!</a:t>
            </a:r>
          </a:p>
        </p:txBody>
      </p:sp>
      <p:pic>
        <p:nvPicPr>
          <p:cNvPr id="3074" name="Picture 2" descr="D:\фото\кабинет\IMG_200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55976" y="4077072"/>
            <a:ext cx="4536504" cy="22941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D:\Юля\ГРАМОТА\к МО\108___03\IMG_058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99792" y="620688"/>
            <a:ext cx="3744416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5" descr="E:\IMG_06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88224" y="2060848"/>
            <a:ext cx="2193708" cy="30243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11" descr="D:\Юля\ГРАМОТА\к МО\108___03\IMG_057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536" y="1988840"/>
            <a:ext cx="2088232" cy="31068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714348" y="142852"/>
            <a:ext cx="8220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Образовательная зона по подготовке к освоению грамоте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15816" y="3429000"/>
            <a:ext cx="329051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дидактические игры </a:t>
            </a:r>
            <a:br>
              <a:rPr lang="ru-RU" dirty="0" smtClean="0"/>
            </a:br>
            <a:r>
              <a:rPr lang="ru-RU" dirty="0" smtClean="0"/>
              <a:t>Полюбили мы играть.</a:t>
            </a:r>
            <a:br>
              <a:rPr lang="ru-RU" dirty="0" smtClean="0"/>
            </a:br>
            <a:r>
              <a:rPr lang="ru-RU" dirty="0" smtClean="0"/>
              <a:t>Они очень помогают</a:t>
            </a:r>
            <a:br>
              <a:rPr lang="ru-RU" dirty="0" smtClean="0"/>
            </a:br>
            <a:r>
              <a:rPr lang="ru-RU" dirty="0" smtClean="0"/>
              <a:t>Буквы нам запоминать! </a:t>
            </a:r>
          </a:p>
          <a:p>
            <a:endParaRPr lang="ru-RU" dirty="0" smtClean="0"/>
          </a:p>
          <a:p>
            <a:r>
              <a:rPr lang="ru-RU" dirty="0" smtClean="0"/>
              <a:t>Нам задания понятны,</a:t>
            </a:r>
            <a:br>
              <a:rPr lang="ru-RU" dirty="0" smtClean="0"/>
            </a:br>
            <a:r>
              <a:rPr lang="ru-RU" dirty="0" smtClean="0"/>
              <a:t>Отвечать всегда приятно.</a:t>
            </a:r>
          </a:p>
          <a:p>
            <a:r>
              <a:rPr lang="ru-RU" dirty="0" smtClean="0"/>
              <a:t>Сразу можем мы узнать:</a:t>
            </a:r>
          </a:p>
          <a:p>
            <a:r>
              <a:rPr lang="ru-RU" dirty="0" smtClean="0"/>
              <a:t>Этот мягкий звук, согласный,</a:t>
            </a:r>
          </a:p>
          <a:p>
            <a:r>
              <a:rPr lang="ru-RU" dirty="0" smtClean="0"/>
              <a:t>Этот твердый, этот гласный.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7984" y="307000"/>
            <a:ext cx="3960440" cy="45146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3" descr="D:\фото\кабинет\Копия IMG_204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576" y="332522"/>
            <a:ext cx="3600400" cy="45146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3059832" y="4869160"/>
            <a:ext cx="30818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Будем звуки изучать,</a:t>
            </a:r>
          </a:p>
          <a:p>
            <a:r>
              <a:rPr lang="ru-RU" dirty="0" smtClean="0"/>
              <a:t>Потом научимся читать.</a:t>
            </a:r>
          </a:p>
          <a:p>
            <a:r>
              <a:rPr lang="ru-RU" dirty="0" smtClean="0"/>
              <a:t>Интересно каждый раз,</a:t>
            </a:r>
          </a:p>
          <a:p>
            <a:r>
              <a:rPr lang="ru-RU" dirty="0" smtClean="0"/>
              <a:t>Как в сказке, пролетает час!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204864"/>
            <a:ext cx="3246407" cy="39895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D:\фото\кабинет\IMG_202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9832" y="260648"/>
            <a:ext cx="3056776" cy="3777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40152" y="2492896"/>
            <a:ext cx="3007535" cy="37630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3203848" y="4581128"/>
            <a:ext cx="25146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Все компоненты речи</a:t>
            </a:r>
          </a:p>
          <a:p>
            <a:r>
              <a:rPr lang="ru-RU" dirty="0" smtClean="0"/>
              <a:t>Развиваем  мы в игре.</a:t>
            </a:r>
          </a:p>
          <a:p>
            <a:r>
              <a:rPr lang="ru-RU" dirty="0" smtClean="0"/>
              <a:t>Обучение происходит</a:t>
            </a:r>
          </a:p>
          <a:p>
            <a:r>
              <a:rPr lang="ru-RU" dirty="0" smtClean="0"/>
              <a:t>На радость детворе.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фото\кабинет\IMG_204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5856" y="692696"/>
            <a:ext cx="5184576" cy="36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11" descr="100_509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7544" y="692696"/>
            <a:ext cx="2592288" cy="36292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2915816" y="4581128"/>
            <a:ext cx="355039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 устанем мы играть,</a:t>
            </a:r>
          </a:p>
          <a:p>
            <a:r>
              <a:rPr lang="ru-RU" dirty="0" smtClean="0"/>
              <a:t>Пальцы станем разминать.</a:t>
            </a:r>
          </a:p>
          <a:p>
            <a:r>
              <a:rPr lang="ru-RU" dirty="0" smtClean="0"/>
              <a:t>Чтоб глазам не уставать ,</a:t>
            </a:r>
          </a:p>
          <a:p>
            <a:r>
              <a:rPr lang="ru-RU" dirty="0" smtClean="0"/>
              <a:t>Нужно быстро поморгать.</a:t>
            </a:r>
          </a:p>
          <a:p>
            <a:r>
              <a:rPr lang="ru-RU" dirty="0" smtClean="0"/>
              <a:t>Здоровыми хотим ведь быть</a:t>
            </a:r>
            <a:br>
              <a:rPr lang="ru-RU" dirty="0" smtClean="0"/>
            </a:br>
            <a:r>
              <a:rPr lang="ru-RU" dirty="0" smtClean="0"/>
              <a:t>С зарядкой нужно нам дружить!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476672"/>
            <a:ext cx="7056784" cy="460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2987824" y="5157192"/>
            <a:ext cx="35801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Кто будет к логопеду приходить,</a:t>
            </a:r>
          </a:p>
          <a:p>
            <a:r>
              <a:rPr lang="ru-RU" dirty="0" smtClean="0"/>
              <a:t>Того научат красиво говорить,</a:t>
            </a:r>
            <a:br>
              <a:rPr lang="ru-RU" dirty="0" smtClean="0"/>
            </a:br>
            <a:r>
              <a:rPr lang="ru-RU" dirty="0" smtClean="0"/>
              <a:t>Ошибок трудных избегать</a:t>
            </a:r>
            <a:br>
              <a:rPr lang="ru-RU" dirty="0" smtClean="0"/>
            </a:br>
            <a:r>
              <a:rPr lang="ru-RU" dirty="0" smtClean="0"/>
              <a:t>И четко мысли излагать.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192</TotalTime>
  <Words>166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Муниципальное автономное дошкольное образовательное учреждение «Детский сад комбинированного вида № 53»  Энгельсского муниципального района Саратовской области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«Детский сад комбинированного вида № 53»  Энгельсского муниципального района Саратовской области </dc:title>
  <cp:lastModifiedBy>Admin</cp:lastModifiedBy>
  <cp:revision>10</cp:revision>
  <dcterms:modified xsi:type="dcterms:W3CDTF">2013-03-23T14:56:41Z</dcterms:modified>
</cp:coreProperties>
</file>