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57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06" autoAdjust="0"/>
    <p:restoredTop sz="94660"/>
  </p:normalViewPr>
  <p:slideViewPr>
    <p:cSldViewPr>
      <p:cViewPr varScale="1">
        <p:scale>
          <a:sx n="88" d="100"/>
          <a:sy n="8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082F-05F5-4A87-94DA-510864E71858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6389-D090-4C45-90A2-6F1ABFCFD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99;&#1082;&#1072;\&#1074;&#1086;&#1077;&#1085;&#1085;&#1099;&#1077;%20&#1087;&#1077;&#1089;&#1085;&#1080;\&#1089;&#1084;&#1077;&#1088;&#1090;&#1085;&#1099;&#1081;%20&#1073;&#1086;&#1081;%20(Trimmed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4296683_38786301_3973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744" y="0"/>
            <a:ext cx="93034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85729"/>
            <a:ext cx="764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ПРОЕКТ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КО ДНЮ </a:t>
            </a:r>
            <a:r>
              <a:rPr lang="ru-RU" sz="4400" b="1" dirty="0" smtClean="0">
                <a:solidFill>
                  <a:srgbClr val="C00000"/>
                </a:solidFill>
              </a:rPr>
              <a:t>ПОБЕДЫ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ЧАСТЬ </a:t>
            </a:r>
            <a:r>
              <a:rPr lang="en-US" sz="4400" b="1" dirty="0" smtClean="0">
                <a:solidFill>
                  <a:srgbClr val="C00000"/>
                </a:solidFill>
              </a:rPr>
              <a:t>I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4077072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ВЫПОЛНИЛА ВОСПИТАТЕЛЬ ГБДОУ №</a:t>
            </a:r>
            <a:r>
              <a:rPr lang="en-US" b="1" dirty="0" smtClean="0">
                <a:solidFill>
                  <a:schemeClr val="bg1"/>
                </a:solidFill>
              </a:rPr>
              <a:t> 25 </a:t>
            </a:r>
            <a:r>
              <a:rPr lang="ru-RU" b="1" dirty="0" smtClean="0">
                <a:solidFill>
                  <a:schemeClr val="bg1"/>
                </a:solidFill>
              </a:rPr>
              <a:t>МАЛАХОВА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ЕЛИЗАВЕТА МИХАЙЛОВНА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521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350" y="0"/>
            <a:ext cx="9156350" cy="68603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00034" y="285728"/>
            <a:ext cx="7286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Цель:  формирование представлений о празднике, посвященном Дню Победы</a:t>
            </a:r>
          </a:p>
          <a:p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428736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Задачи:   - осуществлять патриотическое воспитание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- воспитание любви к Родине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- воспитывать уважение  к ветеранам Великой Отечественной Войны</a:t>
            </a:r>
          </a:p>
        </p:txBody>
      </p:sp>
      <p:pic>
        <p:nvPicPr>
          <p:cNvPr id="7" name="Рисунок 6" descr="0_46c18_b5ca7de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643314"/>
            <a:ext cx="3778248" cy="283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4"/>
            <a:ext cx="9144000" cy="6884276"/>
          </a:xfrm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БЕСЕДА С ДЕТЬМИ О ВЕЛИКОЙ ОТЕЧЕСТВЕННОЙ ВОЙНЕ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ИЗГОТОВЛЕНИЕ ПОДЕЛОК КО ДНЮ ПОБЕДЫ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(ДЕТИ – ПЕДАГОГ, ДЕТИ – РОДИТЕЛИ)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УЧАСТИЕ В ВЫСТАВКЕ ГБДОУ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ТЕМАТИЧЕСКИЙ ПРАЗДНИК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ВОЗЛОЖЕНИЕ ЦВЕТОВ К ПАМЯТНИКАМ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 РАБОТЫ: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1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1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11" y="0"/>
            <a:ext cx="91538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Двадцать второго июня,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Ровно в четыре часа,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Киев бомбили, нам объявили,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Что началась война.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a1016f43cb4acac12d5f15805a37d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192701"/>
            <a:ext cx="4357718" cy="335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мертный бой (Trimme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521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748"/>
          </a:xfrm>
        </p:spPr>
      </p:pic>
      <p:pic>
        <p:nvPicPr>
          <p:cNvPr id="5" name="Рисунок 4" descr="0005-012-Razruk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4601323" cy="346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297_m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500174"/>
            <a:ext cx="5214968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ktober_di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357562"/>
            <a:ext cx="4357698" cy="31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521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748"/>
          </a:xfrm>
        </p:spPr>
      </p:pic>
      <p:pic>
        <p:nvPicPr>
          <p:cNvPr id="7" name="Рисунок 6" descr="24555731_413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4881739" cy="319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2813332_i48f575d8485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00174"/>
            <a:ext cx="43338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250686eb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38"/>
            <a:ext cx="4857784" cy="319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521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60360"/>
          </a:xfrm>
        </p:spPr>
      </p:pic>
      <p:sp>
        <p:nvSpPr>
          <p:cNvPr id="5" name="TextBox 4"/>
          <p:cNvSpPr txBox="1"/>
          <p:nvPr/>
        </p:nvSpPr>
        <p:spPr>
          <a:xfrm>
            <a:off x="500034" y="142853"/>
            <a:ext cx="47863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ДЕНЬ ПОБЕДЫ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РАНО УТРОМ В МАЙСКИЙ ДЕНЬ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ДЕДУШКОЙ МЫ ВСТАЛИ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Я ПРОШУ: «СКОРЕЙ НАДЕНЬ,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ДЕДУШКА, МЕДАЛИ!»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МЫ ШАГАЕМ НА ПАРАД,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МИРУ, СОЛНЦУ РАДЫ,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У ДЕДУШКИ БЛЕСТЯТ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ГРУДИ НАГРАДЫ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НЕ ОТДАВ СВОЕЙ ЗЕМЛИ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ВРАЖЕСКИМ СОЛДАТАМ,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НАШУ РОДИНУ </a:t>
            </a:r>
            <a:r>
              <a:rPr lang="ru-RU" b="1" smtClean="0">
                <a:solidFill>
                  <a:schemeClr val="bg1"/>
                </a:solidFill>
              </a:rPr>
              <a:t>СПАСЛИ </a:t>
            </a:r>
          </a:p>
          <a:p>
            <a:r>
              <a:rPr lang="ru-RU" b="1" smtClean="0">
                <a:solidFill>
                  <a:schemeClr val="bg1"/>
                </a:solidFill>
              </a:rPr>
              <a:t>ПРАДЕДЫ </a:t>
            </a:r>
            <a:r>
              <a:rPr lang="ru-RU" b="1" dirty="0" smtClean="0">
                <a:solidFill>
                  <a:schemeClr val="bg1"/>
                </a:solidFill>
              </a:rPr>
              <a:t>КОГДА-ТО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СКОЛЬКО ЛЕТ МНЕ? ТОЛЬКО ПЯТЬ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НО ОТ ВАС НЕСКРОЮ,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ЧТО ХОЧУ ДОСТОЙНЫМ СТАТЬ ДЕДУШКИ-ГЕРОЯ!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14290"/>
            <a:ext cx="4890091" cy="329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88</Words>
  <Application>Microsoft Office PowerPoint</Application>
  <PresentationFormat>Экран (4:3)</PresentationFormat>
  <Paragraphs>33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</vt:lpstr>
      <vt:lpstr>Слайд 3</vt:lpstr>
      <vt:lpstr>    Двадцать второго июня,  Ровно в четыре часа,  Киев бомбили, нам объявили,  Что началась война.  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2013-04-30T16:54:25Z</dcterms:created>
  <dcterms:modified xsi:type="dcterms:W3CDTF">2013-12-18T18:12:37Z</dcterms:modified>
</cp:coreProperties>
</file>