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72" r:id="rId20"/>
    <p:sldId id="286" r:id="rId21"/>
    <p:sldId id="285" r:id="rId22"/>
    <p:sldId id="273" r:id="rId23"/>
    <p:sldId id="274" r:id="rId24"/>
    <p:sldId id="275" r:id="rId25"/>
    <p:sldId id="287" r:id="rId26"/>
    <p:sldId id="276" r:id="rId27"/>
    <p:sldId id="277" r:id="rId28"/>
    <p:sldId id="279" r:id="rId29"/>
    <p:sldId id="280" r:id="rId30"/>
    <p:sldId id="289" r:id="rId31"/>
    <p:sldId id="288" r:id="rId32"/>
    <p:sldId id="281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00080"/>
    <a:srgbClr val="CC0066"/>
    <a:srgbClr val="660033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1" autoAdjust="0"/>
  </p:normalViewPr>
  <p:slideViewPr>
    <p:cSldViewPr>
      <p:cViewPr>
        <p:scale>
          <a:sx n="106" d="100"/>
          <a:sy n="106" d="100"/>
        </p:scale>
        <p:origin x="-522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0E3DCC-78A7-44E7-8AB1-1548C634102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+mn-lt"/>
                <a:cs typeface="Times New Roman" pitchFamily="18" charset="0"/>
              </a:rPr>
              <a:t>Презентация </a:t>
            </a:r>
            <a:br>
              <a:rPr lang="ru-RU" sz="4400" dirty="0" smtClean="0">
                <a:latin typeface="+mn-lt"/>
                <a:cs typeface="Times New Roman" pitchFamily="18" charset="0"/>
              </a:rPr>
            </a:br>
            <a:r>
              <a:rPr lang="ru-RU" sz="4400" dirty="0" smtClean="0">
                <a:latin typeface="+mn-lt"/>
                <a:cs typeface="Times New Roman" pitchFamily="18" charset="0"/>
              </a:rPr>
              <a:t>коллективного творческого</a:t>
            </a:r>
            <a:br>
              <a:rPr lang="ru-RU" sz="4400" dirty="0" smtClean="0">
                <a:latin typeface="+mn-lt"/>
                <a:cs typeface="Times New Roman" pitchFamily="18" charset="0"/>
              </a:rPr>
            </a:br>
            <a:r>
              <a:rPr lang="ru-RU" sz="4400" dirty="0" smtClean="0">
                <a:latin typeface="+mn-lt"/>
                <a:cs typeface="Times New Roman" pitchFamily="18" charset="0"/>
              </a:rPr>
              <a:t>проекта .</a:t>
            </a:r>
            <a:br>
              <a:rPr lang="ru-RU" sz="4400" dirty="0" smtClean="0">
                <a:latin typeface="+mn-lt"/>
                <a:cs typeface="Times New Roman" pitchFamily="18" charset="0"/>
              </a:rPr>
            </a:br>
            <a:r>
              <a:rPr lang="ru-RU" sz="4400" dirty="0" smtClean="0">
                <a:latin typeface="+mn-lt"/>
                <a:cs typeface="Times New Roman" pitchFamily="18" charset="0"/>
              </a:rPr>
              <a:t>«Голубая капелька воды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Учитель начальных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классов первой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квалификационной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категории Минина Л. А.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Под осоку на песок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Уронили поясок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И лежит – да не поднять,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И бежит – да не поймать.  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        ( Это ручей)     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Любовь\Desktop\Рисунок148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908720"/>
            <a:ext cx="363589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Зеркало большое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Средь полей лежит,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Небо отражается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Землю отражает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  ( Это озеро)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Каспийское</a:t>
            </a:r>
            <a:r>
              <a:rPr lang="ru-RU" dirty="0" smtClean="0"/>
              <a:t> – самое большое, озеро </a:t>
            </a:r>
            <a:r>
              <a:rPr lang="ru-RU" dirty="0" smtClean="0">
                <a:solidFill>
                  <a:srgbClr val="7030A0"/>
                </a:solidFill>
              </a:rPr>
              <a:t>Байкал</a:t>
            </a:r>
            <a:r>
              <a:rPr lang="ru-RU" dirty="0" smtClean="0"/>
              <a:t> – самое</a:t>
            </a:r>
          </a:p>
          <a:p>
            <a:pPr>
              <a:buNone/>
            </a:pPr>
            <a:r>
              <a:rPr lang="ru-RU" dirty="0" smtClean="0"/>
              <a:t>глубокое, </a:t>
            </a:r>
            <a:r>
              <a:rPr lang="ru-RU" dirty="0" smtClean="0">
                <a:solidFill>
                  <a:srgbClr val="7030A0"/>
                </a:solidFill>
              </a:rPr>
              <a:t>Балхаш</a:t>
            </a:r>
            <a:r>
              <a:rPr lang="ru-RU" dirty="0" smtClean="0"/>
              <a:t>- с одной стороны соленое с другой</a:t>
            </a:r>
          </a:p>
          <a:p>
            <a:pPr>
              <a:buNone/>
            </a:pPr>
            <a:r>
              <a:rPr lang="ru-RU" dirty="0" smtClean="0"/>
              <a:t>пресное.</a:t>
            </a:r>
          </a:p>
        </p:txBody>
      </p:sp>
      <p:pic>
        <p:nvPicPr>
          <p:cNvPr id="2050" name="Picture 2" descr="C:\Users\Любовь\Desktop\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60648"/>
            <a:ext cx="396044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Кругом вода, а с питьевой беда.</a:t>
            </a:r>
            <a:br>
              <a:rPr lang="ru-RU" dirty="0" smtClean="0"/>
            </a:br>
            <a:r>
              <a:rPr lang="ru-RU" dirty="0" smtClean="0"/>
              <a:t>Кто знает, где это бывает?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( Это бывает в море.)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-Какие знаете моря?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 Черное море, Средиземное море, Баренцево море,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море Лаптевых, Балтийское море и другие)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Любовь\Desktop\ghgh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6672"/>
            <a:ext cx="871296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Desktop\gfdgdfgd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92696"/>
            <a:ext cx="8352928" cy="5857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ноту верно угадаешь,</a:t>
            </a:r>
            <a:br>
              <a:rPr lang="ru-RU" dirty="0" smtClean="0"/>
            </a:br>
            <a:r>
              <a:rPr lang="ru-RU" dirty="0" smtClean="0"/>
              <a:t>К этой ноте звук согласной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подберешь,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То в название этом реку ты узнаешь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И её, конечно, назовёшь.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                     </a:t>
            </a:r>
            <a:r>
              <a:rPr lang="ru-RU" sz="4400" dirty="0" smtClean="0">
                <a:solidFill>
                  <a:srgbClr val="C00000"/>
                </a:solidFill>
              </a:rPr>
              <a:t>(Дон )</a:t>
            </a:r>
          </a:p>
          <a:p>
            <a:pPr>
              <a:buNone/>
            </a:pPr>
            <a:r>
              <a:rPr lang="ru-RU" dirty="0" smtClean="0"/>
              <a:t>  Самые крупные реки России – </a:t>
            </a:r>
            <a:r>
              <a:rPr lang="ru-RU" dirty="0" smtClean="0">
                <a:solidFill>
                  <a:srgbClr val="C00000"/>
                </a:solidFill>
              </a:rPr>
              <a:t>Волга, Дон, Енисей,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Лена, Обь </a:t>
            </a:r>
            <a:r>
              <a:rPr lang="ru-RU" dirty="0" smtClean="0"/>
              <a:t>и другие)  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юбовь\Desktop\189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92696"/>
            <a:ext cx="8352928" cy="57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Растет она вниз головою,</a:t>
            </a:r>
            <a:br>
              <a:rPr lang="ru-RU" dirty="0" smtClean="0"/>
            </a:br>
            <a:r>
              <a:rPr lang="ru-RU" dirty="0" smtClean="0"/>
              <a:t>Не летом растёт, а зимою.</a:t>
            </a:r>
            <a:br>
              <a:rPr lang="ru-RU" dirty="0" smtClean="0"/>
            </a:br>
            <a:r>
              <a:rPr lang="ru-RU" dirty="0" smtClean="0"/>
              <a:t>                          (Сосулька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Белой стайкой мошкара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Вьётся кружится с утра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Не пищат и не кусают,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Просто так себе летают.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                ( Снежинки 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Любовь\Desktop\46b9474daa8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1124744"/>
            <a:ext cx="223224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юбовь\Desktop\Nature_Seasons_Winter_Winter_frost_00646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92697"/>
            <a:ext cx="8208912" cy="5631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Родники, ручьи, реки, озера – запасы пресной, нужной людям воды.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Он летает белой стаей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И сверкает на лету,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Он звездой прохладной тает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На ладони и во рту.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( Снег )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                                Жил я посреди двора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                                Где играет детвора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                                Но от солнечных лучей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                                Превратился я в ручей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( Снеговик )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Расширить представления детей о воде.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Обогатить знаниями о воде и её использовании.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Прививать бережное отношение к водным богатствам, учить умению охранять их. </a:t>
            </a:r>
          </a:p>
          <a:p>
            <a:endParaRPr lang="ru-RU" dirty="0" smtClean="0"/>
          </a:p>
          <a:p>
            <a:r>
              <a:rPr lang="ru-RU" dirty="0" smtClean="0"/>
              <a:t>Оборудование: рисунки детей, иллюстрации с</a:t>
            </a:r>
          </a:p>
          <a:p>
            <a:r>
              <a:rPr lang="ru-RU" dirty="0" smtClean="0"/>
              <a:t>видами рек, озер, морей.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Любовь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8280920" cy="5847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юбовь\Desktop\gor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92696"/>
            <a:ext cx="8136904" cy="5508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Снег, лед, сосульки, растаяв от   тепла превращаются в воду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9900"/>
                </a:solidFill>
              </a:rPr>
              <a:t>Ни умыться, ни напиться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Без воды.</a:t>
            </a:r>
          </a:p>
          <a:p>
            <a:r>
              <a:rPr lang="ru-RU" sz="3200" dirty="0" smtClean="0">
                <a:solidFill>
                  <a:srgbClr val="009900"/>
                </a:solidFill>
              </a:rPr>
              <a:t>Листику не распуститься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Без воды,</a:t>
            </a:r>
          </a:p>
          <a:p>
            <a:r>
              <a:rPr lang="ru-RU" sz="3200" dirty="0" smtClean="0">
                <a:solidFill>
                  <a:srgbClr val="009900"/>
                </a:solidFill>
              </a:rPr>
              <a:t>Без воды прожить не могут</a:t>
            </a:r>
          </a:p>
          <a:p>
            <a:r>
              <a:rPr lang="ru-RU" sz="3200" dirty="0" smtClean="0">
                <a:solidFill>
                  <a:srgbClr val="009900"/>
                </a:solidFill>
              </a:rPr>
              <a:t>Птица, зверь и человек,</a:t>
            </a:r>
          </a:p>
          <a:p>
            <a:r>
              <a:rPr lang="ru-RU" sz="3200" dirty="0" smtClean="0">
                <a:solidFill>
                  <a:srgbClr val="009900"/>
                </a:solidFill>
              </a:rPr>
              <a:t>И поэтому всегда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Вам везде вода нужна.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Любовь\Desktop\49B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1772816"/>
            <a:ext cx="3024336" cy="45136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Где больше всего воды на земле?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океане. А ещё в морях, в реках, в озерах, в ручьях.</a:t>
            </a:r>
          </a:p>
          <a:p>
            <a:r>
              <a:rPr lang="ru-RU" dirty="0" smtClean="0"/>
              <a:t>Снег – это вода и облака – это вода.</a:t>
            </a:r>
            <a:endParaRPr lang="ru-RU" dirty="0"/>
          </a:p>
        </p:txBody>
      </p:sp>
      <p:pic>
        <p:nvPicPr>
          <p:cNvPr id="9218" name="Picture 2" descr="C:\Users\Любовь\Desktop\Cumulus_clouds_in_fair_weather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924944"/>
            <a:ext cx="4320480" cy="3361556"/>
          </a:xfrm>
          <a:prstGeom prst="rect">
            <a:avLst/>
          </a:prstGeom>
          <a:noFill/>
        </p:spPr>
      </p:pic>
      <p:pic>
        <p:nvPicPr>
          <p:cNvPr id="4098" name="Picture 2" descr="C:\Users\Любовь\Desktop\purple_snow713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852936"/>
            <a:ext cx="417646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Песня на мотив « С голубого ручейка»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 голубого ручейка</a:t>
            </a:r>
          </a:p>
          <a:p>
            <a:r>
              <a:rPr lang="ru-RU" sz="4800" dirty="0" smtClean="0"/>
              <a:t>Начинается река,</a:t>
            </a:r>
          </a:p>
          <a:p>
            <a:r>
              <a:rPr lang="ru-RU" sz="4800" dirty="0" smtClean="0"/>
              <a:t>Ну, а утро начинается </a:t>
            </a:r>
          </a:p>
          <a:p>
            <a:r>
              <a:rPr lang="ru-RU" sz="4800" dirty="0" smtClean="0"/>
              <a:t>С водички.</a:t>
            </a:r>
            <a:endParaRPr lang="ru-RU" sz="4800" dirty="0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исунки\разное\3d_animals_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828092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воде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C0066"/>
                </a:solidFill>
              </a:rPr>
              <a:t>Водичка, водичка,</a:t>
            </a:r>
          </a:p>
          <a:p>
            <a:r>
              <a:rPr lang="ru-RU" sz="5400" dirty="0" smtClean="0">
                <a:solidFill>
                  <a:srgbClr val="CC0066"/>
                </a:solidFill>
              </a:rPr>
              <a:t>Умой моё личико,</a:t>
            </a:r>
          </a:p>
          <a:p>
            <a:r>
              <a:rPr lang="ru-RU" sz="5400" dirty="0" smtClean="0">
                <a:solidFill>
                  <a:srgbClr val="CC0066"/>
                </a:solidFill>
              </a:rPr>
              <a:t>Чтобы щёчки краснели,</a:t>
            </a:r>
          </a:p>
          <a:p>
            <a:r>
              <a:rPr lang="ru-RU" sz="5400" dirty="0" smtClean="0">
                <a:solidFill>
                  <a:srgbClr val="CC0066"/>
                </a:solidFill>
              </a:rPr>
              <a:t>Чтоб смеялся роток,</a:t>
            </a:r>
          </a:p>
          <a:p>
            <a:r>
              <a:rPr lang="ru-RU" sz="5400" dirty="0" smtClean="0">
                <a:solidFill>
                  <a:srgbClr val="CC0066"/>
                </a:solidFill>
              </a:rPr>
              <a:t>Чтоб кусался зубок.</a:t>
            </a:r>
            <a:endParaRPr lang="ru-RU" sz="54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Конечно, это о чистой воде. Грязной водой умываться нельзя.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Пресной воды на нашей планете не так уж и много, её </a:t>
            </a:r>
            <a:r>
              <a:rPr lang="ru-RU" sz="3200" dirty="0" smtClean="0">
                <a:solidFill>
                  <a:srgbClr val="C00000"/>
                </a:solidFill>
              </a:rPr>
              <a:t>надо беречь.</a:t>
            </a:r>
          </a:p>
          <a:p>
            <a:r>
              <a:rPr lang="ru-RU" sz="3200" dirty="0" smtClean="0"/>
              <a:t>Экономно расходовать, не оставлять краны открытыми, </a:t>
            </a:r>
            <a:r>
              <a:rPr lang="ru-RU" sz="3200" dirty="0" smtClean="0">
                <a:solidFill>
                  <a:srgbClr val="C00000"/>
                </a:solidFill>
              </a:rPr>
              <a:t>беречь от загрязнения.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Не бросать </a:t>
            </a:r>
            <a:r>
              <a:rPr lang="ru-RU" sz="3200" dirty="0" smtClean="0"/>
              <a:t>в реки, ручьи, озера </a:t>
            </a:r>
            <a:r>
              <a:rPr lang="ru-RU" sz="3200" dirty="0" smtClean="0">
                <a:solidFill>
                  <a:srgbClr val="C00000"/>
                </a:solidFill>
              </a:rPr>
              <a:t>различный мусор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C00000"/>
                </a:solidFill>
              </a:rPr>
              <a:t>не мыть машины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А ещё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много грязи </a:t>
            </a:r>
            <a:r>
              <a:rPr lang="ru-RU" sz="3200" dirty="0" smtClean="0"/>
              <a:t>попадает в воду от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заводов и фабрик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земле много воды. Ею заполнены моря и океаны.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C0066"/>
                </a:solidFill>
              </a:rPr>
              <a:t>Но эту воду человек не может использовать, так она солёная.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Человеку нужна пресная вода. Которой в природе не так уж много.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На каждые 100 литров приходится лишь 2 литра пресной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Большая часть её находится в виде огромных ледников. Если её исключить То получится: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Из 100 литров воды ( 10 больших вёдер ) человек может использовать лишь полтора стакана.</a:t>
            </a:r>
          </a:p>
          <a:p>
            <a:r>
              <a:rPr lang="ru-RU" sz="3200" dirty="0" smtClean="0">
                <a:solidFill>
                  <a:srgbClr val="800080"/>
                </a:solidFill>
              </a:rPr>
              <a:t>Питьевая вода распределена на земле  не равномерно.</a:t>
            </a:r>
          </a:p>
          <a:p>
            <a:r>
              <a:rPr lang="ru-RU" sz="3200" dirty="0" smtClean="0">
                <a:solidFill>
                  <a:srgbClr val="800080"/>
                </a:solidFill>
              </a:rPr>
              <a:t> </a:t>
            </a:r>
            <a:r>
              <a:rPr lang="ru-RU" sz="3200" dirty="0" smtClean="0">
                <a:solidFill>
                  <a:srgbClr val="009900"/>
                </a:solidFill>
              </a:rPr>
              <a:t>Есть места, куда её привозят в цистернах. И люди бережно несут её, чтобы не расплескать. В таких</a:t>
            </a:r>
          </a:p>
          <a:p>
            <a:pPr>
              <a:buNone/>
            </a:pPr>
            <a:r>
              <a:rPr lang="ru-RU" sz="3200" dirty="0" smtClean="0">
                <a:solidFill>
                  <a:srgbClr val="009900"/>
                </a:solidFill>
              </a:rPr>
              <a:t>    местах люди умеют беречь воду.</a:t>
            </a:r>
            <a:endParaRPr lang="ru-RU" sz="32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r>
              <a:rPr lang="ru-RU" dirty="0" smtClean="0"/>
              <a:t> Внимание! Сенсация!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нашей школе сегодня </a:t>
            </a:r>
            <a:r>
              <a:rPr lang="ru-RU" sz="4400" dirty="0" smtClean="0">
                <a:solidFill>
                  <a:srgbClr val="FF0000"/>
                </a:solidFill>
              </a:rPr>
              <a:t>презентация!</a:t>
            </a:r>
          </a:p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Сегодня каждый из нас</a:t>
            </a:r>
          </a:p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Будет представлять свой класс.</a:t>
            </a:r>
          </a:p>
          <a:p>
            <a:pPr>
              <a:buNone/>
            </a:pPr>
            <a:endParaRPr lang="ru-RU" sz="4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бовь\Desktop\Айсбер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20688"/>
            <a:ext cx="849694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юбовь\Desktop\5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92696"/>
            <a:ext cx="8372863" cy="5631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Жизнь прекрасна, жизнь вокруг, Человек </a:t>
            </a:r>
            <a:r>
              <a:rPr lang="ru-RU" smtClean="0"/>
              <a:t>природе друг.</a:t>
            </a:r>
            <a:endParaRPr lang="ru-RU"/>
          </a:p>
        </p:txBody>
      </p:sp>
      <p:pic>
        <p:nvPicPr>
          <p:cNvPr id="1026" name="Picture 2" descr="C:\Users\Любовь\Desktop\132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060848"/>
            <a:ext cx="4464496" cy="4263752"/>
          </a:xfrm>
          <a:prstGeom prst="rect">
            <a:avLst/>
          </a:prstGeom>
          <a:noFill/>
        </p:spPr>
      </p:pic>
      <p:pic>
        <p:nvPicPr>
          <p:cNvPr id="1027" name="Picture 3" descr="C:\Users\Любовь\Desktop\3760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772816"/>
            <a:ext cx="4392488" cy="48245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Берегите воду на планете!      Она нужна всему живому!      </a:t>
            </a:r>
            <a:endParaRPr lang="ru-RU" dirty="0"/>
          </a:p>
        </p:txBody>
      </p:sp>
      <p:pic>
        <p:nvPicPr>
          <p:cNvPr id="2050" name="Picture 2" descr="C:\Users\Любовь\Desktop\163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72816"/>
            <a:ext cx="8208912" cy="4767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Я и льдинка голубая,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Я и капля дождевая,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Я снежинка вырезная,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Я по травке разлита.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Догадайся,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кто же я?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( Да – это вода).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юбовь\Desktop\DROPLET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3356992"/>
            <a:ext cx="2887216" cy="3096344"/>
          </a:xfrm>
          <a:prstGeom prst="rect">
            <a:avLst/>
          </a:prstGeom>
          <a:noFill/>
        </p:spPr>
      </p:pic>
      <p:pic>
        <p:nvPicPr>
          <p:cNvPr id="4" name="Picture 2" descr="C:\Users\Любовь\Desktop\WCHH_5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332656"/>
            <a:ext cx="3600400" cy="29797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свойства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Вода - это жидкость без вкуса, без запаха, растворитель, бывает в жидком, в твердом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газообразном виде.</a:t>
            </a:r>
          </a:p>
          <a:p>
            <a:r>
              <a:rPr lang="ru-RU" dirty="0" smtClean="0"/>
              <a:t>Какие свойства воды мы постоянно используем в быту?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Вода растворитель. Мы готовим пищу, стираем.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Вода растворяет соль, сахарный песок и другие вещества.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бовь\Desktop\8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92696"/>
            <a:ext cx="828092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вода является главным богатством нашей земли?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Без неё нет жизни!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Любовь\Desktop\7080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2636912"/>
            <a:ext cx="7315200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Загадки о воде.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Он без рук, он без ног 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Из земли пробиться смог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Нас он летом, в самый зной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Ледяной поит водой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                          (Это- родник) 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бовь\Desktop\9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1"/>
            <a:ext cx="8424936" cy="577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765</Words>
  <Application>Microsoft Office PowerPoint</Application>
  <PresentationFormat>Экран (4:3)</PresentationFormat>
  <Paragraphs>120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Презентация  коллективного творческого проекта . «Голубая капелька воды»</vt:lpstr>
      <vt:lpstr>Цели:</vt:lpstr>
      <vt:lpstr>Внимание! Внимание! Сенсация! </vt:lpstr>
      <vt:lpstr>Вода</vt:lpstr>
      <vt:lpstr>Основные свойства воды</vt:lpstr>
      <vt:lpstr>Слайд 6</vt:lpstr>
      <vt:lpstr>Почему вода является главным богатством нашей земли?</vt:lpstr>
      <vt:lpstr>Загадки о воде.</vt:lpstr>
      <vt:lpstr>Слайд 9</vt:lpstr>
      <vt:lpstr>Что это?</vt:lpstr>
      <vt:lpstr>Отгадай!</vt:lpstr>
      <vt:lpstr>Кругом вода, а с питьевой беда. Кто знает, где это бывает?</vt:lpstr>
      <vt:lpstr>Слайд 13</vt:lpstr>
      <vt:lpstr>Слайд 14</vt:lpstr>
      <vt:lpstr>Если ноту верно угадаешь, К этой ноте звук согласной </vt:lpstr>
      <vt:lpstr>Слайд 16</vt:lpstr>
      <vt:lpstr>Растет она вниз головою, Не летом растёт, а зимою.                           (Сосулька )</vt:lpstr>
      <vt:lpstr>Слайд 18</vt:lpstr>
      <vt:lpstr>Родники, ручьи, реки, озера – запасы пресной, нужной людям воды.</vt:lpstr>
      <vt:lpstr>Слайд 20</vt:lpstr>
      <vt:lpstr>Слайд 21</vt:lpstr>
      <vt:lpstr>Снег, лед, сосульки, растаяв от   тепла превращаются в воду</vt:lpstr>
      <vt:lpstr>Где больше всего воды на земле?</vt:lpstr>
      <vt:lpstr>Песня на мотив « С голубого ручейка»</vt:lpstr>
      <vt:lpstr>Слайд 25</vt:lpstr>
      <vt:lpstr>Стихи о воде</vt:lpstr>
      <vt:lpstr>Конечно, это о чистой воде. Грязной водой умываться нельзя.</vt:lpstr>
      <vt:lpstr>На земле много воды. Ею заполнены моря и океаны.</vt:lpstr>
      <vt:lpstr>Большая часть её находится в виде огромных ледников. Если её исключить То получится:</vt:lpstr>
      <vt:lpstr>Слайд 30</vt:lpstr>
      <vt:lpstr>Слайд 31</vt:lpstr>
      <vt:lpstr>Жизнь прекрасна, жизнь вокруг, Человек природе друг.</vt:lpstr>
      <vt:lpstr> Берегите воду на планете!      Она нужна всему живому!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коллективного творческого проекта  «Голубая капелька воды»</dc:title>
  <dc:creator>Любовь</dc:creator>
  <cp:lastModifiedBy>Администратор</cp:lastModifiedBy>
  <cp:revision>49</cp:revision>
  <dcterms:created xsi:type="dcterms:W3CDTF">2011-01-08T16:07:14Z</dcterms:created>
  <dcterms:modified xsi:type="dcterms:W3CDTF">2012-01-22T07:33:52Z</dcterms:modified>
</cp:coreProperties>
</file>