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69" r:id="rId4"/>
    <p:sldId id="264" r:id="rId5"/>
    <p:sldId id="258" r:id="rId6"/>
    <p:sldId id="259" r:id="rId7"/>
    <p:sldId id="260" r:id="rId8"/>
    <p:sldId id="261" r:id="rId9"/>
    <p:sldId id="262" r:id="rId10"/>
    <p:sldId id="268" r:id="rId11"/>
    <p:sldId id="266" r:id="rId12"/>
    <p:sldId id="265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75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1/23/2012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" TargetMode="External"/><Relationship Id="rId2" Type="http://schemas.openxmlformats.org/officeDocument/2006/relationships/hyperlink" Target="http://www.theanimalworld.ru/animals/jaguar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ru-RU" sz="5000" dirty="0" smtClean="0"/>
              <a:t>ЯГУАР</a:t>
            </a:r>
            <a:endParaRPr lang="ru-RU" sz="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183880" cy="1051560"/>
          </a:xfrm>
        </p:spPr>
        <p:txBody>
          <a:bodyPr>
            <a:normAutofit/>
          </a:bodyPr>
          <a:lstStyle/>
          <a:p>
            <a:r>
              <a:rPr lang="ru-RU" sz="5000" dirty="0" smtClean="0"/>
              <a:t>Красивый мех</a:t>
            </a:r>
            <a:endParaRPr lang="ru-RU" sz="5000" dirty="0"/>
          </a:p>
        </p:txBody>
      </p:sp>
      <p:pic>
        <p:nvPicPr>
          <p:cNvPr id="4" name="Содержимое 3" descr="25239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600200"/>
            <a:ext cx="3593528" cy="3937353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85800" y="2209800"/>
            <a:ext cx="3505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Красивый мех ягуара привлекает охотников. Браконьеры безжалостно уничтожают эту особь.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183880" cy="1051560"/>
          </a:xfrm>
        </p:spPr>
        <p:txBody>
          <a:bodyPr>
            <a:normAutofit/>
          </a:bodyPr>
          <a:lstStyle/>
          <a:p>
            <a:r>
              <a:rPr lang="ru-RU" sz="5000" dirty="0" smtClean="0"/>
              <a:t>Охрана</a:t>
            </a:r>
            <a:endParaRPr lang="ru-RU" sz="5000" dirty="0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05200" y="1752600"/>
            <a:ext cx="4978400" cy="3733800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33400" y="1905000"/>
            <a:ext cx="3124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сегодняшний день ягуар занесен в Международную Красную книгу.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305800" cy="1691640"/>
          </a:xfrm>
        </p:spPr>
        <p:txBody>
          <a:bodyPr>
            <a:noAutofit/>
          </a:bodyPr>
          <a:lstStyle/>
          <a:p>
            <a:r>
              <a:rPr lang="ru-RU" sz="5000" dirty="0" smtClean="0"/>
              <a:t>Продолжительность жизни</a:t>
            </a:r>
            <a:endParaRPr lang="ru-RU" sz="5000" dirty="0"/>
          </a:p>
        </p:txBody>
      </p:sp>
      <p:pic>
        <p:nvPicPr>
          <p:cNvPr id="4" name="Содержимое 3" descr="leo1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0" y="1981200"/>
            <a:ext cx="4593167" cy="3444875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57200" y="2362200"/>
            <a:ext cx="350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Средняя продолжительность жизни – 20-22 года.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183880" cy="1051560"/>
          </a:xfrm>
        </p:spPr>
        <p:txBody>
          <a:bodyPr/>
          <a:lstStyle/>
          <a:p>
            <a:r>
              <a:rPr lang="ru-RU" dirty="0" smtClean="0"/>
              <a:t>Информация взята: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57400"/>
            <a:ext cx="7498080" cy="342900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http://www.theanimalworld.ru/animals/jaguar.html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http://ru.wikipedia.org/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ru-RU" sz="5000" dirty="0" smtClean="0"/>
              <a:t>Ягуар</a:t>
            </a:r>
            <a:endParaRPr lang="ru-RU" sz="5000" dirty="0"/>
          </a:p>
        </p:txBody>
      </p:sp>
      <p:pic>
        <p:nvPicPr>
          <p:cNvPr id="4" name="Содержимое 3" descr="800px-Onça_pintad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75819" y="1811844"/>
            <a:ext cx="4943422" cy="3293555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838200" y="1905000"/>
            <a:ext cx="2895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Ягуар самый крупный и сильный представитель семейства кошачьих.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153400" cy="1661160"/>
          </a:xfrm>
        </p:spPr>
        <p:txBody>
          <a:bodyPr>
            <a:noAutofit/>
          </a:bodyPr>
          <a:lstStyle/>
          <a:p>
            <a:r>
              <a:rPr lang="ru-RU" sz="5000" dirty="0" smtClean="0"/>
              <a:t>Представитель семейства кошачьих</a:t>
            </a:r>
            <a:endParaRPr lang="ru-RU" sz="5000" dirty="0"/>
          </a:p>
        </p:txBody>
      </p:sp>
      <p:pic>
        <p:nvPicPr>
          <p:cNvPr id="4" name="Содержимое 3" descr="jagua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39850" y="2362200"/>
            <a:ext cx="4262828" cy="3200400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85800" y="2133600"/>
            <a:ext cx="3276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Ягуар представляет собой крупное животное с мускулистым телом, головой округлой формы, густой короткой шерстью и длинным хвостом.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60080" cy="1524000"/>
          </a:xfrm>
        </p:spPr>
        <p:txBody>
          <a:bodyPr>
            <a:normAutofit fontScale="90000"/>
          </a:bodyPr>
          <a:lstStyle/>
          <a:p>
            <a:r>
              <a:rPr lang="ru-RU" sz="5000" dirty="0" smtClean="0"/>
              <a:t>Проживание на планете</a:t>
            </a:r>
            <a:endParaRPr lang="ru-RU" sz="5000" dirty="0"/>
          </a:p>
        </p:txBody>
      </p:sp>
      <p:pic>
        <p:nvPicPr>
          <p:cNvPr id="4" name="Содержимое 3" descr="2818oy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33800" y="1905000"/>
            <a:ext cx="4572000" cy="3429000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62000" y="2362200"/>
            <a:ext cx="259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Ягуары заселяют тропические леса Южной Америки.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183880" cy="1051560"/>
          </a:xfrm>
        </p:spPr>
        <p:txBody>
          <a:bodyPr>
            <a:normAutofit/>
          </a:bodyPr>
          <a:lstStyle/>
          <a:p>
            <a:r>
              <a:rPr lang="ru-RU" sz="5000" dirty="0" smtClean="0"/>
              <a:t>Охота</a:t>
            </a:r>
            <a:endParaRPr lang="ru-RU" sz="5000" dirty="0"/>
          </a:p>
        </p:txBody>
      </p:sp>
      <p:pic>
        <p:nvPicPr>
          <p:cNvPr id="4" name="Содержимое 3" descr="398px-Jaguar-schwarzer-panther-zoologie.de-nk0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10200" y="1371600"/>
            <a:ext cx="2782562" cy="4187825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62000" y="20574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Ягуар является сумеречным хищником.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495800" y="5715000"/>
            <a:ext cx="4123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err="1" smtClean="0"/>
              <a:t>Ягуар-меланист</a:t>
            </a:r>
            <a:r>
              <a:rPr lang="ru-RU" sz="1600" dirty="0" smtClean="0"/>
              <a:t> или Чёрная пантера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183880" cy="1051560"/>
          </a:xfrm>
        </p:spPr>
        <p:txBody>
          <a:bodyPr>
            <a:noAutofit/>
          </a:bodyPr>
          <a:lstStyle/>
          <a:p>
            <a:r>
              <a:rPr lang="ru-RU" sz="5000" dirty="0" smtClean="0"/>
              <a:t>Научная классификация</a:t>
            </a:r>
            <a:endParaRPr lang="ru-RU" sz="5000" dirty="0"/>
          </a:p>
        </p:txBody>
      </p:sp>
      <p:pic>
        <p:nvPicPr>
          <p:cNvPr id="4" name="Содержимое 3" descr="800px-Panthera_onc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3650" y="2362200"/>
            <a:ext cx="3639403" cy="2438400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33400" y="2057401"/>
            <a:ext cx="41910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400" dirty="0" smtClean="0"/>
              <a:t>Царство: Животные</a:t>
            </a:r>
          </a:p>
          <a:p>
            <a:r>
              <a:rPr lang="ru-RU" sz="2400" dirty="0" smtClean="0"/>
              <a:t>Тип: Хордовые</a:t>
            </a:r>
          </a:p>
          <a:p>
            <a:r>
              <a:rPr lang="ru-RU" sz="2400" dirty="0" smtClean="0"/>
              <a:t>Класс: Млекопитающие</a:t>
            </a:r>
          </a:p>
          <a:p>
            <a:r>
              <a:rPr lang="ru-RU" sz="2400" dirty="0" smtClean="0"/>
              <a:t>Отряд: Хищные</a:t>
            </a:r>
          </a:p>
          <a:p>
            <a:r>
              <a:rPr lang="ru-RU" sz="2400" dirty="0" smtClean="0"/>
              <a:t>Семейство: Кошачьи</a:t>
            </a:r>
          </a:p>
          <a:p>
            <a:r>
              <a:rPr lang="ru-RU" sz="2400" dirty="0" smtClean="0"/>
              <a:t>Род: Пантеры</a:t>
            </a:r>
          </a:p>
          <a:p>
            <a:r>
              <a:rPr lang="ru-RU" sz="2400" dirty="0" smtClean="0"/>
              <a:t>Вид: Ягуар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183880" cy="1051560"/>
          </a:xfrm>
        </p:spPr>
        <p:txBody>
          <a:bodyPr>
            <a:normAutofit/>
          </a:bodyPr>
          <a:lstStyle/>
          <a:p>
            <a:r>
              <a:rPr lang="ru-RU" sz="5000" dirty="0" smtClean="0"/>
              <a:t>Распространение</a:t>
            </a:r>
            <a:endParaRPr lang="ru-RU" sz="5000" dirty="0"/>
          </a:p>
        </p:txBody>
      </p:sp>
      <p:pic>
        <p:nvPicPr>
          <p:cNvPr id="4" name="Содержимое 3" descr="661975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38600" y="1752600"/>
            <a:ext cx="4432772" cy="3276600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838200" y="1752600"/>
            <a:ext cx="289559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Ареал ягуара простирается от Центральной Америки до болот и сельвы Мату </a:t>
            </a:r>
            <a:r>
              <a:rPr lang="ru-RU" sz="2400" dirty="0" err="1" smtClean="0"/>
              <a:t>Гросу</a:t>
            </a:r>
            <a:r>
              <a:rPr lang="ru-RU" sz="2400" dirty="0" smtClean="0"/>
              <a:t>, а также севера Аргентины.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183880" cy="1051560"/>
          </a:xfrm>
        </p:spPr>
        <p:txBody>
          <a:bodyPr>
            <a:normAutofit/>
          </a:bodyPr>
          <a:lstStyle/>
          <a:p>
            <a:r>
              <a:rPr lang="ru-RU" sz="5000" dirty="0" smtClean="0"/>
              <a:t>Образ жизни</a:t>
            </a:r>
            <a:endParaRPr lang="ru-RU" sz="5000" dirty="0"/>
          </a:p>
        </p:txBody>
      </p:sp>
      <p:pic>
        <p:nvPicPr>
          <p:cNvPr id="4" name="Содержимое 3" descr="399px-Jaguar_sitti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57800" y="1447800"/>
            <a:ext cx="2788920" cy="4186875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990600" y="18288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Как и все хищные кошки, ягуары — территориальные звери.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183880" cy="1051560"/>
          </a:xfrm>
        </p:spPr>
        <p:txBody>
          <a:bodyPr>
            <a:normAutofit/>
          </a:bodyPr>
          <a:lstStyle/>
          <a:p>
            <a:r>
              <a:rPr lang="ru-RU" sz="5000" dirty="0" smtClean="0"/>
              <a:t>Размножение</a:t>
            </a:r>
            <a:endParaRPr lang="ru-RU" sz="5000" dirty="0"/>
          </a:p>
        </p:txBody>
      </p:sp>
      <p:pic>
        <p:nvPicPr>
          <p:cNvPr id="4" name="Содержимое 3" descr="1275547434_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52800" y="1676400"/>
            <a:ext cx="4978400" cy="3733800"/>
          </a:xfrm>
          <a:ln w="381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33400" y="1828800"/>
            <a:ext cx="2667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Определённого сезона размножения у ягуара нет.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E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43</TotalTime>
  <Words>161</Words>
  <Application>Microsoft Office PowerPoint</Application>
  <PresentationFormat>Экран (4:3)</PresentationFormat>
  <Paragraphs>34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ЯГУАР</vt:lpstr>
      <vt:lpstr>Ягуар</vt:lpstr>
      <vt:lpstr>Представитель семейства кошачьих</vt:lpstr>
      <vt:lpstr>Проживание на планете</vt:lpstr>
      <vt:lpstr>Охота</vt:lpstr>
      <vt:lpstr>Научная классификация</vt:lpstr>
      <vt:lpstr>Распространение</vt:lpstr>
      <vt:lpstr>Образ жизни</vt:lpstr>
      <vt:lpstr>Размножение</vt:lpstr>
      <vt:lpstr>Красивый мех</vt:lpstr>
      <vt:lpstr>Охрана</vt:lpstr>
      <vt:lpstr>Продолжительность жизни</vt:lpstr>
      <vt:lpstr>Информация взята: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ЯГУАР</dc:title>
  <dc:creator>Рита</dc:creator>
  <cp:lastModifiedBy>User</cp:lastModifiedBy>
  <cp:revision>8</cp:revision>
  <dcterms:created xsi:type="dcterms:W3CDTF">2011-12-22T17:24:32Z</dcterms:created>
  <dcterms:modified xsi:type="dcterms:W3CDTF">2012-01-23T09:02:42Z</dcterms:modified>
</cp:coreProperties>
</file>