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rpionariy.ru/" TargetMode="External"/><Relationship Id="rId2" Type="http://schemas.openxmlformats.org/officeDocument/2006/relationships/hyperlink" Target="http://ru.wikipedia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7772400" cy="1470025"/>
          </a:xfrm>
        </p:spPr>
        <p:txBody>
          <a:bodyPr/>
          <a:lstStyle/>
          <a:p>
            <a:pPr algn="ctr"/>
            <a:r>
              <a:rPr lang="ru-RU" dirty="0" smtClean="0"/>
              <a:t>Скорпион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3352800"/>
            <a:ext cx="6477000" cy="236220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Выполнила</a:t>
            </a:r>
            <a:r>
              <a:rPr lang="ru-RU" dirty="0" smtClean="0"/>
              <a:t>: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Предки скорпионов</a:t>
            </a:r>
            <a:endParaRPr lang="ru-RU" dirty="0"/>
          </a:p>
        </p:txBody>
      </p:sp>
      <p:pic>
        <p:nvPicPr>
          <p:cNvPr id="4" name="Содержимое 3" descr="a1668212e9de4574612ff8e27044723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0" y="2133600"/>
            <a:ext cx="5057074" cy="33528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85800" y="2362200"/>
            <a:ext cx="2743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Ученые считают, что предками скорпионов были, вероятно, первые паукообразные.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Научная классификация</a:t>
            </a:r>
            <a:endParaRPr lang="ru-RU" dirty="0"/>
          </a:p>
        </p:txBody>
      </p:sp>
      <p:pic>
        <p:nvPicPr>
          <p:cNvPr id="4" name="Содержимое 3" descr="025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5800" y="2133600"/>
            <a:ext cx="4236983" cy="32766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09600" y="2362200"/>
            <a:ext cx="3505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Царство: Животные</a:t>
            </a:r>
          </a:p>
          <a:p>
            <a:endParaRPr lang="ru-RU" sz="2400" dirty="0" smtClean="0"/>
          </a:p>
          <a:p>
            <a:r>
              <a:rPr lang="ru-RU" sz="2400" dirty="0" smtClean="0"/>
              <a:t>Тип: Членистоногие</a:t>
            </a:r>
          </a:p>
          <a:p>
            <a:endParaRPr lang="ru-RU" sz="2400" dirty="0" smtClean="0"/>
          </a:p>
          <a:p>
            <a:r>
              <a:rPr lang="ru-RU" sz="2400" dirty="0" smtClean="0"/>
              <a:t>Класс: Паукообразные</a:t>
            </a:r>
          </a:p>
          <a:p>
            <a:endParaRPr lang="ru-RU" sz="2400" dirty="0" smtClean="0"/>
          </a:p>
          <a:p>
            <a:r>
              <a:rPr lang="ru-RU" sz="2400" dirty="0" smtClean="0"/>
              <a:t>Отряд: Скорпионы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Продолжительность жизни</a:t>
            </a:r>
            <a:endParaRPr lang="ru-RU" dirty="0"/>
          </a:p>
        </p:txBody>
      </p:sp>
      <p:pic>
        <p:nvPicPr>
          <p:cNvPr id="4" name="Содержимое 3" descr="800px-Emperor_scorpion_or_Imperial_scorpion_Pandinus_imperat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92769" y="2286000"/>
            <a:ext cx="4689231" cy="31242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400" y="2133600"/>
            <a:ext cx="3048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дикой природе скорпион может обходиться без еды и воды в течение нескольких месяцев, без видимого ущерба для здоровья.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Информация взята: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http://ru.wikipedia.org/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http://www.scorpionariy.ru/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Скорпион</a:t>
            </a:r>
            <a:endParaRPr lang="ru-RU" dirty="0"/>
          </a:p>
        </p:txBody>
      </p:sp>
      <p:pic>
        <p:nvPicPr>
          <p:cNvPr id="4" name="Содержимое 3" descr="Black_scorp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6600" y="1752600"/>
            <a:ext cx="5463886" cy="3535456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400" y="2362200"/>
            <a:ext cx="274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Скорпионы — отряд членистоногих из класса паукообразных.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 обитания</a:t>
            </a:r>
            <a:endParaRPr lang="ru-RU" dirty="0"/>
          </a:p>
        </p:txBody>
      </p:sp>
      <p:pic>
        <p:nvPicPr>
          <p:cNvPr id="4" name="Содержимое 3" descr="450px-MP_-_pandinus_imperator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24400" y="1295400"/>
            <a:ext cx="3624263" cy="483235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04800" y="2286000"/>
            <a:ext cx="403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Скорпионы встречаются исключительно в жарком поясе и в более тёплых областях умеренного пояса 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Яд</a:t>
            </a:r>
            <a:endParaRPr lang="ru-RU" dirty="0"/>
          </a:p>
        </p:txBody>
      </p:sp>
      <p:pic>
        <p:nvPicPr>
          <p:cNvPr id="6" name="Содержимое 5" descr="14134600_67f40cce61_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8600" y="1981200"/>
            <a:ext cx="4796852" cy="3200400"/>
          </a:xfrm>
          <a:ln w="381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33400" y="2133600"/>
            <a:ext cx="327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Яд накапливается в хвосте скорпиона, а именно в грушевидном членике.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Происхождение</a:t>
            </a:r>
            <a:endParaRPr lang="ru-RU" dirty="0"/>
          </a:p>
        </p:txBody>
      </p:sp>
      <p:pic>
        <p:nvPicPr>
          <p:cNvPr id="4" name="Содержимое 3" descr="s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76800" y="1523999"/>
            <a:ext cx="3275932" cy="4893475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09600" y="2209800"/>
            <a:ext cx="2971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Скорпионы — древнейший отряд среди наземных членистоногих. Предки скорпионов — палеозойские ракоскорпионы (эвриптериды).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066800"/>
          </a:xfrm>
        </p:spPr>
        <p:txBody>
          <a:bodyPr/>
          <a:lstStyle/>
          <a:p>
            <a:r>
              <a:rPr lang="ru-RU" dirty="0" smtClean="0"/>
              <a:t>Строение</a:t>
            </a:r>
            <a:endParaRPr lang="ru-RU" dirty="0"/>
          </a:p>
        </p:txBody>
      </p:sp>
      <p:pic>
        <p:nvPicPr>
          <p:cNvPr id="4" name="Содержимое 3" descr="gianthai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2800" y="1447800"/>
            <a:ext cx="5308600" cy="398145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28600" y="2057400"/>
            <a:ext cx="304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Всё тело скорпиона покрыто хитиновым панцирем, представляющим продукт выделения лежащего под ним </a:t>
            </a:r>
            <a:r>
              <a:rPr lang="ru-RU" sz="2400" dirty="0" err="1" smtClean="0"/>
              <a:t>гиподермического</a:t>
            </a:r>
            <a:r>
              <a:rPr lang="ru-RU" sz="2400" dirty="0" smtClean="0"/>
              <a:t> слоя.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Конечности</a:t>
            </a:r>
            <a:endParaRPr lang="ru-RU" dirty="0"/>
          </a:p>
        </p:txBody>
      </p:sp>
      <p:pic>
        <p:nvPicPr>
          <p:cNvPr id="8" name="Содержимое 7" descr="ht_striped_bark_scorpion_jef_110630_w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22133" y="1828800"/>
            <a:ext cx="5012267" cy="2819400"/>
          </a:xfrm>
          <a:ln w="38100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33400" y="2209800"/>
            <a:ext cx="2971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брюшной стороне тела к головогруди прикрепляются шесть пар конечностей.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Охота</a:t>
            </a:r>
            <a:endParaRPr lang="ru-RU" dirty="0"/>
          </a:p>
        </p:txBody>
      </p:sp>
      <p:pic>
        <p:nvPicPr>
          <p:cNvPr id="5" name="Содержимое 4" descr="bark-scorpion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33800" y="1676400"/>
            <a:ext cx="4466492" cy="3048000"/>
          </a:xfrm>
          <a:ln w="381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62000" y="2133600"/>
            <a:ext cx="2438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Скорпионы охотятся ночью, а днем прячутся в щелях, под камнями или опавшими листьями, а также в пустых домах.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Питание</a:t>
            </a:r>
            <a:endParaRPr lang="ru-RU" dirty="0"/>
          </a:p>
        </p:txBody>
      </p:sp>
      <p:pic>
        <p:nvPicPr>
          <p:cNvPr id="5" name="Содержимое 4" descr="3655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8600" y="1600200"/>
            <a:ext cx="4673600" cy="3505200"/>
          </a:xfrm>
          <a:ln w="381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09600" y="2209800"/>
            <a:ext cx="342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 скорпионов маленькое ротовое отверстие, поэтому на съедение добычи у них уходит много времени.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E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30</TotalTime>
  <Words>190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Городская</vt:lpstr>
      <vt:lpstr>Скорпион</vt:lpstr>
      <vt:lpstr>Скорпион</vt:lpstr>
      <vt:lpstr>Место обитания</vt:lpstr>
      <vt:lpstr>Яд</vt:lpstr>
      <vt:lpstr>Происхождение</vt:lpstr>
      <vt:lpstr>Строение</vt:lpstr>
      <vt:lpstr>Конечности</vt:lpstr>
      <vt:lpstr>Охота</vt:lpstr>
      <vt:lpstr>Питание</vt:lpstr>
      <vt:lpstr>Предки скорпионов</vt:lpstr>
      <vt:lpstr>Научная классификация</vt:lpstr>
      <vt:lpstr>Продолжительность жизни</vt:lpstr>
      <vt:lpstr>Информация взята: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Скорпион</dc:title>
  <dc:creator>Рита</dc:creator>
  <cp:lastModifiedBy>User</cp:lastModifiedBy>
  <cp:revision>6</cp:revision>
  <dcterms:created xsi:type="dcterms:W3CDTF">2011-12-22T19:19:20Z</dcterms:created>
  <dcterms:modified xsi:type="dcterms:W3CDTF">2012-01-23T09:19:15Z</dcterms:modified>
</cp:coreProperties>
</file>