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1" r:id="rId2"/>
    <p:sldId id="256" r:id="rId3"/>
    <p:sldId id="259" r:id="rId4"/>
    <p:sldId id="258" r:id="rId5"/>
    <p:sldId id="260" r:id="rId6"/>
    <p:sldId id="257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3" autoAdjust="0"/>
    <p:restoredTop sz="94709" autoAdjust="0"/>
  </p:normalViewPr>
  <p:slideViewPr>
    <p:cSldViewPr>
      <p:cViewPr varScale="1">
        <p:scale>
          <a:sx n="66" d="100"/>
          <a:sy n="66" d="100"/>
        </p:scale>
        <p:origin x="-153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8C56F-8964-4781-A2F7-63552698055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260EAB-E030-4F69-B899-CB7C56DA6B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60EAB-E030-4F69-B899-CB7C56DA6BC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24128" y="3645024"/>
            <a:ext cx="3203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Выполнила</a:t>
            </a:r>
            <a:endParaRPr lang="ru-RU" sz="20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ученица </a:t>
            </a:r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</a:t>
            </a:r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«А» класса</a:t>
            </a:r>
          </a:p>
          <a:p>
            <a:pPr algn="ctr"/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МОУ «СОШ №51» Данилина Екатерина</a:t>
            </a:r>
          </a:p>
          <a:p>
            <a:pPr algn="ctr"/>
            <a:endParaRPr lang="ru-RU" sz="20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Руководитель</a:t>
            </a:r>
          </a:p>
          <a:p>
            <a:pPr algn="ctr"/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Кузьмина М.В.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5500726" cy="4121123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051720" y="332656"/>
            <a:ext cx="4752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КОСМО С</a:t>
            </a:r>
            <a:endParaRPr lang="ru-RU" sz="6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27784" y="4572008"/>
            <a:ext cx="5587522" cy="1323439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Звездочки ясные, звезды высокие!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 вы храните в себе, что скрываете?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Звезды, таящие мысли глубокие,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Силой какою вы душу пленяете?</a:t>
            </a:r>
            <a:endParaRPr lang="ru-RU" sz="2000" b="1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5106954" cy="3776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5399690" cy="5143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286248" y="142852"/>
            <a:ext cx="4572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Попробуй ночью не уснуть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посмотри на Млечный Путь.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Взгляни на эту звёздную дорогу!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Хотел бы я пройтись по ней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Среди космических огней.</a:t>
            </a:r>
            <a:endParaRPr lang="ru-RU" sz="2000" b="1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14290"/>
            <a:ext cx="3136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Млечный</a:t>
            </a:r>
            <a:r>
              <a:rPr lang="ru-RU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путь</a:t>
            </a:r>
            <a:endParaRPr lang="ru-RU" sz="2800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5810988" cy="464879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3347864" y="620688"/>
            <a:ext cx="57961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нашей планете- великой Земле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Дивлюсь я природе, её красоте.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Люблю я ,как ветер играет в траве,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Средь пышных деревьев- зеленой листве.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5728"/>
            <a:ext cx="32055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ртем\Рабочий стол\катя\доклады\plu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5006930" cy="500693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6588224" y="548680"/>
            <a:ext cx="1468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Плутон</a:t>
            </a:r>
            <a:endParaRPr lang="ru-RU" sz="2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5229200"/>
            <a:ext cx="72385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Здесь Солнца свет, чем звёздный, чуть сильнее.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Лучей и дней здесь медленен полёт.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Здесь метеоры о хрустальный лёд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 звоном бьются, от пространств шалея</a:t>
            </a:r>
            <a:endParaRPr lang="ru-RU" sz="2000" b="1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5" y="1970410"/>
            <a:ext cx="6265265" cy="46989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179512" y="714356"/>
            <a:ext cx="59766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Мир без теней, без бликов, прост, как план.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Горяч базальт. И валуны горбаты.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Небес бесцветность - это слёз утрата. 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Предтечи нет ни мыслям, ни словам.</a:t>
            </a:r>
            <a:endParaRPr lang="ru-RU" sz="2000" b="1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285728"/>
            <a:ext cx="33512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еркурий</a:t>
            </a:r>
            <a:endParaRPr lang="ru-RU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5301208"/>
            <a:ext cx="57984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 каждой планеты есть что-то своё,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 ярче всего отличает её</a:t>
            </a:r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20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Сатурн непременно узнаешь в лицо — </a:t>
            </a:r>
            <a:endParaRPr lang="ru-RU" sz="20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Его </a:t>
            </a:r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окружает большое кольцо.</a:t>
            </a:r>
            <a:endParaRPr lang="ru-RU" sz="2000" b="1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6432714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308304" y="476672"/>
            <a:ext cx="15552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Сатурн</a:t>
            </a:r>
            <a:endParaRPr lang="ru-RU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224</TotalTime>
  <Words>197</Words>
  <Application>Microsoft Office PowerPoint</Application>
  <PresentationFormat>Экран (4:3)</PresentationFormat>
  <Paragraphs>39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24</cp:revision>
  <dcterms:modified xsi:type="dcterms:W3CDTF">2012-01-22T14:26:10Z</dcterms:modified>
</cp:coreProperties>
</file>