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1EF5-D3D2-4D21-A841-1D21F118C0C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2932-1623-4DF9-979E-734FCAADA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774A-F8BA-4105-BB0A-3183CDD5726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8D72-91DF-4FF1-94EF-87E48C8E1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DB59-392F-48B2-AFB6-227ACF814BF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3A07-8457-4476-92DA-16EF3D84B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78182E-A874-4E3E-ADC8-FF72094A266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A81BD9-EB08-40C2-B637-3A39CBC9A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72A3-E43A-42D7-9B40-1A0A521B1C1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C2C6-CAF9-477F-AB69-3693E011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F87C-C3A6-4679-AF45-81FEB33373C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6867-A9D5-4952-B0CE-8F0920F77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5044-FC73-4C84-B2F6-BB0F7ADFC08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3D43-2C8C-494B-8215-2A13528EE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7AEFC7-E0E1-40F5-9433-9876EA2BD7F4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17F82E-D599-41F7-8E40-A4DACEA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2BD9-93B5-4B8F-8757-C06D059594A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C117-82A3-48CD-995F-AA7374443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92BCBA-CB88-4C03-9B05-8EE05387743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B2E6F5-3C4A-443A-A6C0-3E49465A3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F48912-5266-4282-A6CF-CE6CC5847BE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502AFD-C2E8-4779-ACA9-71FE859A5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236F62C-403A-4E41-A2A2-99C7680AFBF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0DEF592-2BC0-46F9-A735-E653C0597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71500"/>
            <a:ext cx="6172200" cy="32146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>Словарные слова 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071813"/>
            <a:ext cx="6172200" cy="330358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зык</a:t>
            </a:r>
            <a:endParaRPr lang="ru-RU" sz="7200" dirty="0"/>
          </a:p>
        </p:txBody>
      </p:sp>
      <p:pic>
        <p:nvPicPr>
          <p:cNvPr id="23554" name="Содержимое 4" descr="VQe7que7q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00200"/>
            <a:ext cx="3357562" cy="4572000"/>
          </a:xfrm>
        </p:spPr>
      </p:pic>
      <p:pic>
        <p:nvPicPr>
          <p:cNvPr id="23555" name="Содержимое 5" descr="big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70375" y="1643063"/>
            <a:ext cx="3657600" cy="2286000"/>
          </a:xfrm>
        </p:spPr>
      </p:pic>
      <p:pic>
        <p:nvPicPr>
          <p:cNvPr id="23556" name="Рисунок 6" descr="531_sup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214813"/>
            <a:ext cx="229076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71802" y="428604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>
                <a:solidFill>
                  <a:srgbClr val="FF0000"/>
                </a:solidFill>
              </a:rPr>
              <a:t>с_</a:t>
            </a:r>
            <a:r>
              <a:rPr lang="ru-RU" sz="7200" dirty="0" err="1" smtClean="0"/>
              <a:t>бака</a:t>
            </a:r>
            <a:endParaRPr lang="ru-RU" sz="7200" dirty="0"/>
          </a:p>
        </p:txBody>
      </p:sp>
      <p:pic>
        <p:nvPicPr>
          <p:cNvPr id="24578" name="Содержимое 3" descr="20060521_005313_PICT30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7050" y="1600200"/>
            <a:ext cx="7327900" cy="4873625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428604"/>
            <a:ext cx="723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дведь</a:t>
            </a:r>
            <a:endParaRPr lang="ru-RU" sz="7200" dirty="0"/>
          </a:p>
        </p:txBody>
      </p:sp>
      <p:pic>
        <p:nvPicPr>
          <p:cNvPr id="25602" name="Содержимое 3" descr="0_d989_de95d6ef_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  <p:sp>
        <p:nvSpPr>
          <p:cNvPr id="5" name="Прямоугольник 4"/>
          <p:cNvSpPr/>
          <p:nvPr/>
        </p:nvSpPr>
        <p:spPr>
          <a:xfrm>
            <a:off x="2928926" y="428604"/>
            <a:ext cx="6463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en-US" sz="7200" dirty="0" smtClean="0">
                <a:solidFill>
                  <a:srgbClr val="FF0000"/>
                </a:solidFill>
              </a:rPr>
              <a:t>_</a:t>
            </a:r>
            <a:r>
              <a:rPr lang="ru-RU" sz="7200" dirty="0" smtClean="0"/>
              <a:t>рога</a:t>
            </a:r>
            <a:endParaRPr lang="ru-RU" sz="7200" dirty="0"/>
          </a:p>
        </p:txBody>
      </p:sp>
      <p:pic>
        <p:nvPicPr>
          <p:cNvPr id="14338" name="Содержимое 3" descr="46110364_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0" y="1500188"/>
            <a:ext cx="6238875" cy="4679950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143250" y="214313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720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14290"/>
            <a:ext cx="7489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/>
              <a:t>до</a:t>
            </a:r>
            <a:r>
              <a:rPr lang="en-US" sz="7200" dirty="0" smtClean="0">
                <a:solidFill>
                  <a:srgbClr val="00B050"/>
                </a:solidFill>
              </a:rPr>
              <a:t>_</a:t>
            </a:r>
            <a:r>
              <a:rPr lang="ru-RU" sz="7200" dirty="0" err="1" smtClean="0"/>
              <a:t>св</a:t>
            </a:r>
            <a:r>
              <a:rPr lang="en-US" sz="7200" dirty="0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дания</a:t>
            </a:r>
            <a:endParaRPr lang="ru-RU" sz="7200" dirty="0"/>
          </a:p>
        </p:txBody>
      </p:sp>
      <p:pic>
        <p:nvPicPr>
          <p:cNvPr id="15362" name="Содержимое 3" descr="0_1abce_b77310f4_XS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286000"/>
            <a:ext cx="5214937" cy="4143375"/>
          </a:xfrm>
        </p:spPr>
      </p:pic>
      <p:sp>
        <p:nvSpPr>
          <p:cNvPr id="5" name="Прямоугольник 4"/>
          <p:cNvSpPr/>
          <p:nvPr/>
        </p:nvSpPr>
        <p:spPr>
          <a:xfrm>
            <a:off x="3857620" y="428604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жалу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ста</a:t>
            </a:r>
            <a:endParaRPr lang="ru-RU" sz="7200" dirty="0"/>
          </a:p>
        </p:txBody>
      </p:sp>
      <p:pic>
        <p:nvPicPr>
          <p:cNvPr id="16386" name="Содержимое 3" descr="0_3539e_b28b3f17_XL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643063"/>
            <a:ext cx="4929188" cy="4797425"/>
          </a:xfrm>
        </p:spPr>
      </p:pic>
      <p:sp>
        <p:nvSpPr>
          <p:cNvPr id="5" name="Прямоугольник 4"/>
          <p:cNvSpPr/>
          <p:nvPr/>
        </p:nvSpPr>
        <p:spPr>
          <a:xfrm>
            <a:off x="2071670" y="428604"/>
            <a:ext cx="723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28604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/>
              <a:t>сп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сиб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7410" name="Содержимое 3" descr="mini2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643063"/>
            <a:ext cx="3657600" cy="4873625"/>
          </a:xfrm>
        </p:spPr>
      </p:pic>
      <p:sp>
        <p:nvSpPr>
          <p:cNvPr id="5" name="Прямоугольник 4"/>
          <p:cNvSpPr/>
          <p:nvPr/>
        </p:nvSpPr>
        <p:spPr>
          <a:xfrm>
            <a:off x="3357554" y="428604"/>
            <a:ext cx="6848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428604"/>
            <a:ext cx="723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>
                <a:solidFill>
                  <a:schemeClr val="accent6">
                    <a:lumMod val="75000"/>
                  </a:schemeClr>
                </a:solidFill>
              </a:rPr>
              <a:t>милия</a:t>
            </a:r>
            <a:endParaRPr lang="ru-RU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Содержимое 3" descr="family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604963"/>
            <a:ext cx="3500437" cy="4360862"/>
          </a:xfrm>
        </p:spPr>
      </p:pic>
      <p:sp>
        <p:nvSpPr>
          <p:cNvPr id="5" name="Прямоугольник 4"/>
          <p:cNvSpPr/>
          <p:nvPr/>
        </p:nvSpPr>
        <p:spPr>
          <a:xfrm>
            <a:off x="2786050" y="428604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/>
              <a:t>адр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с</a:t>
            </a:r>
            <a:endParaRPr lang="ru-RU" sz="7200" dirty="0"/>
          </a:p>
        </p:txBody>
      </p:sp>
      <p:pic>
        <p:nvPicPr>
          <p:cNvPr id="19458" name="Содержимое 3" descr="adr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9975" y="1490663"/>
            <a:ext cx="6216650" cy="4224337"/>
          </a:xfrm>
        </p:spPr>
      </p:pic>
      <p:sp>
        <p:nvSpPr>
          <p:cNvPr id="5" name="Прямоугольник 4"/>
          <p:cNvSpPr/>
          <p:nvPr/>
        </p:nvSpPr>
        <p:spPr>
          <a:xfrm>
            <a:off x="4357686" y="428604"/>
            <a:ext cx="6463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/>
              <a:t>М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сква</a:t>
            </a:r>
            <a:endParaRPr lang="ru-RU" sz="7200" dirty="0"/>
          </a:p>
        </p:txBody>
      </p:sp>
      <p:pic>
        <p:nvPicPr>
          <p:cNvPr id="20482" name="Содержимое 3" descr="4577065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1388" y="1600200"/>
            <a:ext cx="6499225" cy="4873625"/>
          </a:xfrm>
        </p:spPr>
      </p:pic>
      <p:sp>
        <p:nvSpPr>
          <p:cNvPr id="5" name="Прямоугольник 4"/>
          <p:cNvSpPr/>
          <p:nvPr/>
        </p:nvSpPr>
        <p:spPr>
          <a:xfrm>
            <a:off x="3214678" y="428604"/>
            <a:ext cx="723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/>
              <a:t>Р</a:t>
            </a:r>
            <a:r>
              <a:rPr lang="ru-RU" sz="7200" dirty="0" smtClean="0">
                <a:solidFill>
                  <a:srgbClr val="FF0000"/>
                </a:solidFill>
              </a:rPr>
              <a:t>_ _ </a:t>
            </a:r>
            <a:r>
              <a:rPr lang="ru-RU" sz="7200" dirty="0" err="1" smtClean="0">
                <a:solidFill>
                  <a:srgbClr val="FF0000"/>
                </a:solidFill>
              </a:rPr>
              <a:t>_</a:t>
            </a:r>
            <a:r>
              <a:rPr lang="ru-RU" sz="7200" dirty="0" err="1" smtClean="0"/>
              <a:t>ия</a:t>
            </a:r>
            <a:endParaRPr lang="ru-RU" sz="7200" dirty="0"/>
          </a:p>
        </p:txBody>
      </p:sp>
      <p:pic>
        <p:nvPicPr>
          <p:cNvPr id="21506" name="Содержимое 3" descr="0992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857375"/>
            <a:ext cx="7467600" cy="4416425"/>
          </a:xfrm>
        </p:spPr>
      </p:pic>
      <p:sp>
        <p:nvSpPr>
          <p:cNvPr id="5" name="Прямоугольник 4"/>
          <p:cNvSpPr/>
          <p:nvPr/>
        </p:nvSpPr>
        <p:spPr>
          <a:xfrm>
            <a:off x="4286248" y="428604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28604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428604"/>
            <a:ext cx="723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40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Словарные слова  </vt:lpstr>
      <vt:lpstr>д_рога</vt:lpstr>
      <vt:lpstr>до_св_дания</vt:lpstr>
      <vt:lpstr>п_жалу_ста</vt:lpstr>
      <vt:lpstr>сп_сиб_</vt:lpstr>
      <vt:lpstr>ф_милия</vt:lpstr>
      <vt:lpstr>адр_с</vt:lpstr>
      <vt:lpstr>М_сква</vt:lpstr>
      <vt:lpstr>Р_ _ _ия</vt:lpstr>
      <vt:lpstr>_зык</vt:lpstr>
      <vt:lpstr>с_бака</vt:lpstr>
      <vt:lpstr>м_дведь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  </dc:title>
  <dc:creator>Admin</dc:creator>
  <cp:lastModifiedBy>ВАЛЯ</cp:lastModifiedBy>
  <cp:revision>9</cp:revision>
  <dcterms:created xsi:type="dcterms:W3CDTF">2010-04-04T14:15:12Z</dcterms:created>
  <dcterms:modified xsi:type="dcterms:W3CDTF">2012-01-17T14:41:00Z</dcterms:modified>
</cp:coreProperties>
</file>