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73" r:id="rId5"/>
    <p:sldId id="259" r:id="rId6"/>
    <p:sldId id="260" r:id="rId7"/>
    <p:sldId id="261" r:id="rId8"/>
    <p:sldId id="262" r:id="rId9"/>
    <p:sldId id="264" r:id="rId10"/>
    <p:sldId id="274" r:id="rId11"/>
    <p:sldId id="275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8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80741" autoAdjust="0"/>
  </p:normalViewPr>
  <p:slideViewPr>
    <p:cSldViewPr>
      <p:cViewPr varScale="1">
        <p:scale>
          <a:sx n="75" d="100"/>
          <a:sy n="75" d="100"/>
        </p:scale>
        <p:origin x="-9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6">
            <a:lumMod val="50000"/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u="sng" dirty="0" smtClean="0"/>
              <a:t>Набережные Петербурга.</a:t>
            </a:r>
            <a:endParaRPr lang="ru-RU" b="1" i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810000"/>
            <a:ext cx="7620000" cy="17526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Урок № 1.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«В гранит </a:t>
            </a:r>
            <a:r>
              <a:rPr lang="ru-RU" b="1" i="1" dirty="0" err="1" smtClean="0">
                <a:solidFill>
                  <a:schemeClr val="accent6">
                    <a:lumMod val="50000"/>
                  </a:schemeClr>
                </a:solidFill>
              </a:rPr>
              <a:t>оделася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Нева…»</a:t>
            </a:r>
          </a:p>
          <a:p>
            <a:pPr algn="l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Урок № 2.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«Твоих оград узор чугунный…»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304800" y="3962400"/>
            <a:ext cx="838200" cy="38100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304800" y="4495800"/>
            <a:ext cx="838200" cy="381000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810001" y="7620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Презентация Серовой Веры Николаевны,</a:t>
            </a:r>
          </a:p>
          <a:p>
            <a:r>
              <a:rPr lang="ru-RU" dirty="0" smtClean="0"/>
              <a:t>воспитателя в ГПД ГОУ школа 332.</a:t>
            </a:r>
            <a:endParaRPr lang="ru-RU" dirty="0"/>
          </a:p>
        </p:txBody>
      </p:sp>
      <p:pic>
        <p:nvPicPr>
          <p:cNvPr id="7" name="Рисунок 6" descr="123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52400"/>
            <a:ext cx="13716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2514600"/>
            <a:ext cx="838012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На правом берегу построили парадные широкие спуски.</a:t>
            </a:r>
          </a:p>
          <a:p>
            <a:pPr algn="ctr"/>
            <a:endParaRPr lang="ru-RU" sz="4000" b="1" dirty="0" smtClean="0"/>
          </a:p>
          <a:p>
            <a:pPr algn="ctr"/>
            <a:r>
              <a:rPr lang="ru-RU" sz="4000" b="1" dirty="0" smtClean="0"/>
              <a:t> Спуски на левом берегу Невы имеют закругленные лестницы.</a:t>
            </a:r>
            <a:endParaRPr lang="ru-RU" sz="4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пуск к нев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57200"/>
            <a:ext cx="7819977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38200" y="60960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Спуск к Неве на Дворцовой набережной.</a:t>
            </a:r>
            <a:endParaRPr lang="ru-RU" sz="2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пуск у академии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8600"/>
            <a:ext cx="7924800" cy="5804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38200" y="60960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Парадный спуск к Неве у Академии художеств.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нду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8440616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38200" y="60960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Пандус на стрелке Васильевского острова.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пусккзимнейканавк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28600"/>
            <a:ext cx="7467599" cy="5600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38200" y="60960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Спуск к Зимней канавке.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пускОбводногоуАтаманског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8600"/>
            <a:ext cx="7264400" cy="5448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38200" y="60960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Спуски Обводного канала.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пускнаФонтанке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04799"/>
            <a:ext cx="7391400" cy="5488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38200" y="60960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Пандус  на набережной реки Фонтанки у </a:t>
            </a:r>
            <a:r>
              <a:rPr lang="ru-RU" sz="2400" b="1" dirty="0" err="1" smtClean="0"/>
              <a:t>Шереметевского</a:t>
            </a:r>
            <a:r>
              <a:rPr lang="ru-RU" sz="2400" b="1" dirty="0" smtClean="0"/>
              <a:t> дворца.</a:t>
            </a:r>
            <a:endParaRPr lang="ru-RU" sz="24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пускСенатскаяп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8600"/>
            <a:ext cx="7645580" cy="5739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09600" y="6096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Парапет и спуск к Неве на Адмиралтейской набережной.</a:t>
            </a:r>
            <a:endParaRPr lang="ru-RU" sz="2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Урок 2.</a:t>
            </a:r>
            <a:br>
              <a:rPr lang="ru-RU" dirty="0" smtClean="0"/>
            </a:br>
            <a:r>
              <a:rPr lang="ru-RU" u="sng" dirty="0" smtClean="0"/>
              <a:t>«Твоих оград узор чугунный…»</a:t>
            </a:r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«Люблю тебя, Петра творенье,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Люблю твой строгий, стройный вид…</a:t>
            </a:r>
          </a:p>
          <a:p>
            <a:pPr algn="ctr">
              <a:buNone/>
            </a:pPr>
            <a:endParaRPr lang="ru-RU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… Твоих оград узор чугунный,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Твоих задумчивых ночей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Прозрачный сумрак,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Блеск безлунный…»</a:t>
            </a:r>
          </a:p>
          <a:p>
            <a:pPr algn="r">
              <a:buNone/>
            </a:pPr>
            <a:r>
              <a:rPr lang="ru-RU" sz="3000" dirty="0" smtClean="0"/>
              <a:t>А.С. Пушкин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24000" y="1828800"/>
            <a:ext cx="6705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В гранит </a:t>
            </a:r>
            <a:r>
              <a:rPr lang="ru-RU" sz="4000" dirty="0" err="1" smtClean="0">
                <a:latin typeface="Monotype Corsiva" pitchFamily="66" charset="0"/>
              </a:rPr>
              <a:t>оделася</a:t>
            </a:r>
            <a:r>
              <a:rPr lang="ru-RU" sz="4000" dirty="0" smtClean="0">
                <a:latin typeface="Monotype Corsiva" pitchFamily="66" charset="0"/>
              </a:rPr>
              <a:t> Нева;</a:t>
            </a:r>
          </a:p>
          <a:p>
            <a:r>
              <a:rPr lang="ru-RU" sz="4000" dirty="0" smtClean="0">
                <a:latin typeface="Monotype Corsiva" pitchFamily="66" charset="0"/>
              </a:rPr>
              <a:t>Мосты повисли над водами;</a:t>
            </a:r>
          </a:p>
          <a:p>
            <a:r>
              <a:rPr lang="ru-RU" sz="4000" dirty="0" smtClean="0">
                <a:latin typeface="Monotype Corsiva" pitchFamily="66" charset="0"/>
              </a:rPr>
              <a:t>Темно-зелеными садами</a:t>
            </a:r>
          </a:p>
          <a:p>
            <a:r>
              <a:rPr lang="ru-RU" sz="4000" dirty="0" smtClean="0">
                <a:latin typeface="Monotype Corsiva" pitchFamily="66" charset="0"/>
              </a:rPr>
              <a:t>Ее покрылись острова…</a:t>
            </a:r>
          </a:p>
          <a:p>
            <a:endParaRPr lang="ru-RU" sz="3200" dirty="0" smtClean="0"/>
          </a:p>
          <a:p>
            <a:pPr algn="r"/>
            <a:r>
              <a:rPr lang="ru-RU" sz="2800" dirty="0" smtClean="0"/>
              <a:t>А. С. Пушкин, «Медный всадник»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43434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Ограды и решетки Санкт-Петербурга – настоящее чудо. Их создавали мастера кузнечного дела по рисункам архитекторов, чьи имена прославились на весь мир.</a:t>
            </a:r>
            <a:br>
              <a:rPr lang="ru-RU" sz="2800" dirty="0" smtClean="0"/>
            </a:br>
            <a:r>
              <a:rPr lang="ru-RU" sz="2800" dirty="0" smtClean="0"/>
              <a:t>Мосты и набережные рек и каналов Петербурга ограждают перила в виде ажурных решеток.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57912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Чугунные перила набережной р.Мойки.</a:t>
            </a:r>
            <a:endParaRPr lang="ru-RU" sz="2400" dirty="0"/>
          </a:p>
        </p:txBody>
      </p:sp>
      <p:pic>
        <p:nvPicPr>
          <p:cNvPr id="2" name="Picture 2" descr="D:\Документы\Мамина косметичка\МОИ УРОКИ\Набережные Петербурга\Мой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7200"/>
            <a:ext cx="8001000" cy="5246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окументы\Мамина косметичка\МОИ УРОКИ\Набережные Петербурга\набФонтан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09600"/>
            <a:ext cx="8153400" cy="4767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600200" y="57912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Ограда набережной р.Фонтанки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окументы\Мамина косметичка\МОИ УРОКИ\Набережные Петербурга\Грикана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8229600" cy="5581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600200" y="57912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Ограда набережной канала </a:t>
            </a:r>
            <a:r>
              <a:rPr lang="ru-RU" sz="2400" dirty="0" err="1" smtClean="0"/>
              <a:t>Грибоедова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4267200"/>
          </a:xfrm>
        </p:spPr>
        <p:txBody>
          <a:bodyPr/>
          <a:lstStyle/>
          <a:p>
            <a:r>
              <a:rPr lang="ru-RU" dirty="0" smtClean="0"/>
              <a:t>Свой неповторимый рисунок имеют решетки многих петербургских мостов.</a:t>
            </a:r>
            <a:br>
              <a:rPr lang="ru-RU" dirty="0" smtClean="0"/>
            </a:br>
            <a:r>
              <a:rPr lang="ru-RU" dirty="0" smtClean="0"/>
              <a:t>На некоторых из них можно увидеть сказочных морских и речных существ.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окументы\Мамина косметичка\МОИ УРОКИ\Набережные Петербурга\Благовещмос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8229600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28600" y="57912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Морские коньки и трезубец Нептуна на Благовещенском мосту.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окументы\Мамина косметичка\МОИ УРОКИ\Набережные Петербурга\Аничк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792480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57200" y="57912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Морские коньки, русалки  и тритоны на </a:t>
            </a:r>
            <a:r>
              <a:rPr lang="ru-RU" sz="2400" dirty="0" err="1" smtClean="0"/>
              <a:t>Аничковом</a:t>
            </a:r>
            <a:r>
              <a:rPr lang="ru-RU" sz="2400" dirty="0" smtClean="0"/>
              <a:t> мосту.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Документы\Мамина косметичка\МОИ УРОКИ\Набережные Петербурга\Литей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04800"/>
            <a:ext cx="74676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62000" y="57912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Русалки с гербом Санкт-Петербурга на Литейном мосту.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Знаменитые ограды садов и парков Санкт-Петербурга.</a:t>
            </a:r>
            <a:endParaRPr lang="ru-RU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Документы\Мамина косметичка\МОИ УРОКИ\Набережные Петербурга\Летний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743200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D:\Документы\Мамина косметичка\МОИ УРОКИ\Набережные Петербурга\Летний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47244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486400" y="1447800"/>
            <a:ext cx="3126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Решетка Летнего сада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4876800"/>
            <a:ext cx="36182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Архитектор – </a:t>
            </a:r>
          </a:p>
          <a:p>
            <a:r>
              <a:rPr lang="ru-RU" sz="2400" dirty="0" smtClean="0"/>
              <a:t>Юрий Матвеевич </a:t>
            </a:r>
            <a:r>
              <a:rPr lang="ru-RU" sz="2400" dirty="0" err="1" smtClean="0"/>
              <a:t>Фельтен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еревянная набережна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8664816" cy="58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38200" y="60960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Первые деревянные набережные, левый берег Невы.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Документы\Мамина косметичка\МОИ УРОКИ\Набережные Петербурга\Михайловск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5791200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D:\Документы\Мамина косметичка\МОИ УРОКИ\Набережные Петербурга\Михай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429000"/>
            <a:ext cx="47244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096000" y="1219200"/>
            <a:ext cx="2962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Решетка </a:t>
            </a:r>
          </a:p>
          <a:p>
            <a:r>
              <a:rPr lang="ru-RU" sz="2400" b="1" dirty="0" smtClean="0"/>
              <a:t>Михайловского сада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5105400"/>
            <a:ext cx="34327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Архитектор – </a:t>
            </a:r>
          </a:p>
          <a:p>
            <a:r>
              <a:rPr lang="ru-RU" sz="2400" dirty="0" smtClean="0"/>
              <a:t>Альфред Александрович</a:t>
            </a:r>
          </a:p>
          <a:p>
            <a:r>
              <a:rPr lang="ru-RU" sz="2400" dirty="0" err="1" smtClean="0"/>
              <a:t>Парланд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Документы\Мамина косметичка\МОИ УРОКИ\Набережные Петербурга\Kaza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624840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D:\Документы\Мамина косметичка\МОИ УРОКИ\Набережные Петербурга\Казански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429000"/>
            <a:ext cx="47244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781800" y="533400"/>
            <a:ext cx="17420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Решетка </a:t>
            </a:r>
          </a:p>
          <a:p>
            <a:r>
              <a:rPr lang="ru-RU" sz="2400" b="1" dirty="0" smtClean="0"/>
              <a:t>у </a:t>
            </a:r>
          </a:p>
          <a:p>
            <a:r>
              <a:rPr lang="ru-RU" sz="2400" b="1" dirty="0" smtClean="0"/>
              <a:t>Казанского </a:t>
            </a:r>
          </a:p>
          <a:p>
            <a:r>
              <a:rPr lang="ru-RU" sz="2400" b="1" dirty="0" smtClean="0"/>
              <a:t>Собора.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724400"/>
            <a:ext cx="30556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Архитектор – </a:t>
            </a:r>
          </a:p>
          <a:p>
            <a:r>
              <a:rPr lang="ru-RU" sz="2400" dirty="0" smtClean="0"/>
              <a:t>Андрей Никифорович</a:t>
            </a:r>
          </a:p>
          <a:p>
            <a:r>
              <a:rPr lang="ru-RU" sz="2400" dirty="0" smtClean="0"/>
              <a:t>Воронихин.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9600" y="2209800"/>
            <a:ext cx="76962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/>
              <a:t>Набережная</a:t>
            </a:r>
            <a:r>
              <a:rPr lang="ru-RU" sz="4000" b="1" dirty="0" smtClean="0"/>
              <a:t> – это укрепленный берег, а также улица вдоль берега реки.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ревянна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800"/>
            <a:ext cx="8119444" cy="556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38200" y="60960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Набережная как улица для прогулок.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adoga_granit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33400"/>
            <a:ext cx="4461132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гранитладог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28600"/>
            <a:ext cx="4210050" cy="6286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28600" y="43434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Гранитные скалы</a:t>
            </a:r>
          </a:p>
          <a:p>
            <a:r>
              <a:rPr lang="ru-RU" sz="2400" b="1" dirty="0" smtClean="0"/>
              <a:t>на берегах Ладожского озера.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ерваягранитна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400"/>
            <a:ext cx="8229600" cy="56455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6027003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Первая гранитная набережная – </a:t>
            </a:r>
          </a:p>
          <a:p>
            <a:pPr algn="ctr"/>
            <a:r>
              <a:rPr lang="ru-RU" sz="2400" b="1" dirty="0" smtClean="0"/>
              <a:t>у Летнего сада и Зимнего дворца.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Проектировал гранитные набережные</a:t>
            </a:r>
          </a:p>
          <a:p>
            <a:pPr algn="ctr">
              <a:buNone/>
            </a:pPr>
            <a:r>
              <a:rPr lang="ru-RU" dirty="0" smtClean="0"/>
              <a:t>архитектор Юрий Матвеевич </a:t>
            </a:r>
            <a:r>
              <a:rPr lang="ru-RU" dirty="0" err="1" smtClean="0"/>
              <a:t>Фельтен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Работами руководил </a:t>
            </a:r>
          </a:p>
          <a:p>
            <a:pPr algn="ctr">
              <a:buNone/>
            </a:pPr>
            <a:r>
              <a:rPr lang="ru-RU" dirty="0" smtClean="0"/>
              <a:t>мастер Тимофей Насонов.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В гранитных набережных устраивали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b="1" u="sng" dirty="0" smtClean="0"/>
              <a:t>спуски</a:t>
            </a:r>
            <a:r>
              <a:rPr lang="ru-RU" dirty="0" smtClean="0"/>
              <a:t> к воде и пристани для судов.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На стрелке Васильевского острова соорудили </a:t>
            </a:r>
            <a:r>
              <a:rPr lang="ru-RU" b="1" u="sng" dirty="0" smtClean="0"/>
              <a:t>пандусы</a:t>
            </a:r>
            <a:r>
              <a:rPr lang="ru-RU" dirty="0" smtClean="0"/>
              <a:t> – пологие спуски к Неве.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На невских набережных расположены</a:t>
            </a:r>
          </a:p>
          <a:p>
            <a:pPr algn="ctr">
              <a:buNone/>
            </a:pPr>
            <a:r>
              <a:rPr lang="ru-RU" b="1" u="sng" dirty="0" smtClean="0"/>
              <a:t>парапеты</a:t>
            </a:r>
            <a:r>
              <a:rPr lang="ru-RU" dirty="0" smtClean="0"/>
              <a:t> – невысокие стенки-ограждения.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363</Words>
  <PresentationFormat>Экран (4:3)</PresentationFormat>
  <Paragraphs>74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Office Theme</vt:lpstr>
      <vt:lpstr>Набережные Петербурга.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Урок 2. «Твоих оград узор чугунный…»</vt:lpstr>
      <vt:lpstr>Слайд 19</vt:lpstr>
      <vt:lpstr>Ограды и решетки Санкт-Петербурга – настоящее чудо. Их создавали мастера кузнечного дела по рисункам архитекторов, чьи имена прославились на весь мир. Мосты и набережные рек и каналов Петербурга ограждают перила в виде ажурных решеток. </vt:lpstr>
      <vt:lpstr>Слайд 21</vt:lpstr>
      <vt:lpstr>Слайд 22</vt:lpstr>
      <vt:lpstr>Слайд 23</vt:lpstr>
      <vt:lpstr>Свой неповторимый рисунок имеют решетки многих петербургских мостов. На некоторых из них можно увидеть сказочных морских и речных существ.</vt:lpstr>
      <vt:lpstr>Слайд 25</vt:lpstr>
      <vt:lpstr>Слайд 26</vt:lpstr>
      <vt:lpstr>Слайд 27</vt:lpstr>
      <vt:lpstr>Знаменитые ограды садов и парков Санкт-Петербурга.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Набережные Петербурга.</dc:title>
  <cp:lastModifiedBy>Мы</cp:lastModifiedBy>
  <cp:revision>27</cp:revision>
  <dcterms:modified xsi:type="dcterms:W3CDTF">2012-01-27T19:50:45Z</dcterms:modified>
</cp:coreProperties>
</file>