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1D7D-46DD-4125-8D17-9E566D84F629}" type="datetimeFigureOut">
              <a:rPr lang="ru-RU" smtClean="0"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500C-CF39-4B23-BC98-72478ADE05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ocuments\&#1057;&#1045;&#1052;&#1048;&#1053;&#1040;&#1056;\&#1041;&#1077;&#1090;&#1093;&#1086;&#1074;&#1077;&#1085;_-__Allegretto_&#1074;_&#1089;&#1086;&#1074;&#1088;&#1077;&#1084;&#1077;&#1085;&#1085;&#1086;&#1081;_&#1086;&#1073;&#1088;&#1072;&#1073;&#1086;&#1090;&#1082;&#1077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sg-344-006378000 1290987564_thum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ОЖИДАЕМЫЕ РЕЗУЛЬТАТЫ 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ПРОЕКТА  В ЦЕЛОМ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Дети должны владеть навыками выразительной речи, правилами хорошего тона, поведения, этикета общения со сверстниками и взрослыми.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Уметь передавать различные чувства, используя мимику, жесты, интонацию.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Проявлять интерес, желание к театральному искусству.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Самостоятельно исполнять и передавать образы сказочных персонажей.</a:t>
            </a:r>
          </a:p>
          <a:p>
            <a:pPr algn="ctr"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bg1"/>
                </a:solidFill>
              </a:rPr>
              <a:t>Взаимодействовать коллективно и согласованно, проявляя индивидуальность.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7" name="Бетховен_-__Allegretto_в_современной_обработ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sg-344-006378000 129098756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АКТУАЛЬНОСТЬ 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2084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ПРОЕКТ  ОРИЕНТИРОВАН: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 на всестороннее развитие личности ребенка,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на неповторимость  индивидуальности  каждого  ребенка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отвечает  утвержденной в 1989 г.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Государственным комитетом по народному образованию «Концепции дошкольного воспитания»,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которая наметила курс на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гумманнизацию</a:t>
            </a:r>
            <a:r>
              <a:rPr lang="ru-RU" sz="2400" dirty="0" smtClean="0">
                <a:solidFill>
                  <a:schemeClr val="bg1"/>
                </a:solidFill>
              </a:rPr>
              <a:t> и </a:t>
            </a:r>
            <a:r>
              <a:rPr lang="ru-RU" sz="2400" dirty="0" err="1" smtClean="0">
                <a:solidFill>
                  <a:schemeClr val="bg1"/>
                </a:solidFill>
              </a:rPr>
              <a:t>идеологизацию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воспитательно-образовательной работы с детьми 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отвечает  требованиям  ФГТ 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bg1"/>
                </a:solidFill>
              </a:rPr>
              <a:t>пробудил интерес к психологическим особенностям периодов детского развития.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sg-344-006378000 1290987564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014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НОВИЗНА </a:t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90062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 ПРОЕКТЕ ВПЕРВЫЕ: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систематизированы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методы и приемы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театрально-игровой деятельности,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обосновано распределение их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в соответствии с психолого-педагогическими особенностями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этапов дошкольного детства.</a:t>
            </a:r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bg1"/>
                </a:solidFill>
              </a:rPr>
              <a:t> научно обосновано поэтапное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использование отдельных видов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 детской творческой деятельности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 процессе театрального воплощения.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6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6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96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161</Words>
  <Application>Microsoft Office PowerPoint</Application>
  <PresentationFormat>Экран (4:3)</PresentationFormat>
  <Paragraphs>29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ОЖИДАЕМЫЕ РЕЗУЛЬТАТЫ  ПРОЕКТА  В ЦЕЛОМ</vt:lpstr>
      <vt:lpstr>АКТУАЛЬНОСТЬ  ПРОЕКТА</vt:lpstr>
      <vt:lpstr>НОВИЗНА  ПРОЕКТА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2013-03-23T12:51:17Z</dcterms:created>
  <dcterms:modified xsi:type="dcterms:W3CDTF">2013-03-23T12:53:01Z</dcterms:modified>
</cp:coreProperties>
</file>