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8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CE2-EFD2-4013-BA8E-ABA397EDF38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2FA-7806-445B-B743-B0BCD1F96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CE2-EFD2-4013-BA8E-ABA397EDF38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2FA-7806-445B-B743-B0BCD1F96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CE2-EFD2-4013-BA8E-ABA397EDF38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2FA-7806-445B-B743-B0BCD1F96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CE2-EFD2-4013-BA8E-ABA397EDF38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2FA-7806-445B-B743-B0BCD1F96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CE2-EFD2-4013-BA8E-ABA397EDF38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2FA-7806-445B-B743-B0BCD1F96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CE2-EFD2-4013-BA8E-ABA397EDF38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2FA-7806-445B-B743-B0BCD1F96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CE2-EFD2-4013-BA8E-ABA397EDF38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2FA-7806-445B-B743-B0BCD1F96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CE2-EFD2-4013-BA8E-ABA397EDF38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2FA-7806-445B-B743-B0BCD1F96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CE2-EFD2-4013-BA8E-ABA397EDF38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2FA-7806-445B-B743-B0BCD1F96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CE2-EFD2-4013-BA8E-ABA397EDF38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2FA-7806-445B-B743-B0BCD1F96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CE2-EFD2-4013-BA8E-ABA397EDF38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2FA-7806-445B-B743-B0BCD1F96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BCE2-EFD2-4013-BA8E-ABA397EDF38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A2FA-7806-445B-B743-B0BCD1F966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sg-344-006378000 1290987564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36815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СОВМЕСТНАЯ ПРОДУКТИВНАЯ ДЕЯТЕЛЬНОСТЬ ДЕТЕЙ И ЧЛЕНОВ ИХ СЕМЕЙ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5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РОДИТЕЛЯМИ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IMG_1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04864"/>
            <a:ext cx="338456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05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276872"/>
            <a:ext cx="345638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_b94a8_7981f06d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645024"/>
            <a:ext cx="338437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_02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3140968"/>
            <a:ext cx="329411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61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2276872"/>
            <a:ext cx="442798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06024_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689648"/>
            <a:ext cx="324036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2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2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sg-344-006378000 1290987564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ИТОГ СОВМЕСТНОЙ, С РОДИТЕЛЯМИ, ПРОДУКТИВНОЙ ДЕЯТЕЛЬНОСТИ</a:t>
            </a:r>
            <a:endParaRPr lang="ru-RU" sz="4000" dirty="0"/>
          </a:p>
        </p:txBody>
      </p:sp>
      <p:pic>
        <p:nvPicPr>
          <p:cNvPr id="8" name="Рисунок 7" descr="100_4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3384376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00_46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140968"/>
            <a:ext cx="3312368" cy="371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00_46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772816"/>
            <a:ext cx="3240360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00_46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140968"/>
            <a:ext cx="3168352" cy="371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100_45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1772816"/>
            <a:ext cx="3312368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100_45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140968"/>
            <a:ext cx="3406140" cy="371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СОВМЕСТНАЯ ПРОДУКТИВНАЯ ДЕЯТЕЛЬНОСТЬ ДЕТЕЙ И ЧЛЕНОВ ИХ СЕМЕЙ</vt:lpstr>
      <vt:lpstr>ИТОГ СОВМЕСТНОЙ, С РОДИТЕЛЯМИ, ПРОДУКТИВНОЙ ДЕЯТЕЛЬНОСТИ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2013-03-23T12:40:51Z</dcterms:created>
  <dcterms:modified xsi:type="dcterms:W3CDTF">2013-03-23T12:46:07Z</dcterms:modified>
</cp:coreProperties>
</file>