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8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F5F8-1019-4FFA-84FA-40304EA7F975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6D85-327D-44C4-89C1-425CC8C20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F5F8-1019-4FFA-84FA-40304EA7F975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6D85-327D-44C4-89C1-425CC8C20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F5F8-1019-4FFA-84FA-40304EA7F975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6D85-327D-44C4-89C1-425CC8C20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F5F8-1019-4FFA-84FA-40304EA7F975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6D85-327D-44C4-89C1-425CC8C20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F5F8-1019-4FFA-84FA-40304EA7F975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6D85-327D-44C4-89C1-425CC8C20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F5F8-1019-4FFA-84FA-40304EA7F975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6D85-327D-44C4-89C1-425CC8C20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F5F8-1019-4FFA-84FA-40304EA7F975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6D85-327D-44C4-89C1-425CC8C20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F5F8-1019-4FFA-84FA-40304EA7F975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6D85-327D-44C4-89C1-425CC8C20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F5F8-1019-4FFA-84FA-40304EA7F975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6D85-327D-44C4-89C1-425CC8C20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F5F8-1019-4FFA-84FA-40304EA7F975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6D85-327D-44C4-89C1-425CC8C20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F5F8-1019-4FFA-84FA-40304EA7F975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6D85-327D-44C4-89C1-425CC8C20C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4F5F8-1019-4FFA-84FA-40304EA7F975}" type="datetimeFigureOut">
              <a:rPr lang="ru-RU" smtClean="0"/>
              <a:t>23.03.2013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66D85-327D-44C4-89C1-425CC8C20C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sg-344-006378000 1290987564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ИГРЫ С ТЕАТРОМ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 МАГНИТНОЙ ДОСКЕ</a:t>
            </a:r>
            <a:endParaRPr lang="ru-RU" dirty="0"/>
          </a:p>
        </p:txBody>
      </p:sp>
      <p:pic>
        <p:nvPicPr>
          <p:cNvPr id="5" name="Рисунок 4" descr="100_47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2832735" cy="1956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Рисунок 5" descr="100_47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212976"/>
            <a:ext cx="2590800" cy="21050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Рисунок 6" descr="100_47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1700808"/>
            <a:ext cx="2876550" cy="22059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 descr="100_479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212976"/>
            <a:ext cx="2719581" cy="20882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Рисунок 8" descr="100_478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4667250"/>
            <a:ext cx="2748915" cy="2190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sg-344-006378000 1290987564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ИГРЫ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 КУКЛАМИ БИБАБО</a:t>
            </a:r>
            <a:endParaRPr lang="ru-RU" dirty="0"/>
          </a:p>
        </p:txBody>
      </p:sp>
      <p:pic>
        <p:nvPicPr>
          <p:cNvPr id="6" name="Рисунок 5" descr="100_44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1" y="1484784"/>
            <a:ext cx="4464496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100_44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484784"/>
            <a:ext cx="4311015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100_44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852936"/>
            <a:ext cx="4392488" cy="2897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100_44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2852936"/>
            <a:ext cx="4271010" cy="28803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00_446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3846195"/>
            <a:ext cx="4351794" cy="3011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sg-344-006378000 1290987564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ИСПОЛЬЗОВАНИЕ ТЕАТРАЛИЗАЦИИ НА ДРУГИХ ЗАНЯТИЯХ</a:t>
            </a:r>
            <a:endParaRPr lang="ru-RU" sz="4000" dirty="0"/>
          </a:p>
        </p:txBody>
      </p:sp>
      <p:pic>
        <p:nvPicPr>
          <p:cNvPr id="5" name="Рисунок 4" descr="100_45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4798288" cy="3058656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6" name="Рисунок 5" descr="100_48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284984"/>
            <a:ext cx="2878455" cy="2863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sg-344-006378000 1290987564_thu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ПОДВИЖНЫЕ ИГРЫ 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 ЭЛЕМЕНТАМИ ДРАМАТИЗАЦИИ</a:t>
            </a:r>
            <a:endParaRPr lang="ru-RU" dirty="0"/>
          </a:p>
        </p:txBody>
      </p:sp>
      <p:pic>
        <p:nvPicPr>
          <p:cNvPr id="6" name="Рисунок 5" descr="100_4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453650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0_4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708920"/>
            <a:ext cx="4160520" cy="271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00_45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149080"/>
            <a:ext cx="4064139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ИГРЫ С ТЕАТРОМ  НА МАГНИТНОЙ ДОСКЕ</vt:lpstr>
      <vt:lpstr>ИГРЫ  С КУКЛАМИ БИБАБО</vt:lpstr>
      <vt:lpstr>ИСПОЛЬЗОВАНИЕ ТЕАТРАЛИЗАЦИИ НА ДРУГИХ ЗАНЯТИЯХ</vt:lpstr>
      <vt:lpstr>ПОДВИЖНЫЕ ИГРЫ  С ЭЛЕМЕНТАМИ ДРАМАТИЗАЦИИ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С ТЕАТРОМ  НА МАГНИТНОЙ ДОСКЕ</dc:title>
  <dc:creator>User</dc:creator>
  <cp:lastModifiedBy>User</cp:lastModifiedBy>
  <cp:revision>2</cp:revision>
  <dcterms:created xsi:type="dcterms:W3CDTF">2013-03-23T12:06:59Z</dcterms:created>
  <dcterms:modified xsi:type="dcterms:W3CDTF">2013-03-23T12:14:12Z</dcterms:modified>
</cp:coreProperties>
</file>