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8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5CD0A-DB6C-4790-BF73-6A30D1911FB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9EBE-8FD8-419D-88FB-F2FAD1F52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7;&#1045;&#1052;&#1048;&#1053;&#1040;&#1056;\bethoven_l_v_-_shutka_iplayer_fm%20-%20&#1082;&#1086;&#1087;&#1080;&#1103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7;&#1045;&#1052;&#1048;&#1053;&#1040;&#1056;\bethoven_l_v_-_shutka_iplayer_fm%20-%20&#1082;&#1086;&#1087;&#1080;&#1103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7;&#1045;&#1052;&#1048;&#1053;&#1040;&#1056;\deti_zemli-minus%20-%20&#1082;&#1086;&#1087;&#1080;&#1103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ДОЛГОСРОЧНЫЙ ПРОЕКТ: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5" name="Рисунок 4" descr="0_58657_9b60f2f7_XL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2420888"/>
            <a:ext cx="5544616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69269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FrankRuehl" pitchFamily="34" charset="-79"/>
              </a:rPr>
              <a:t>« ПРИОБЩЕНИЕ ДЕТЕЙ 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FrankRuehl" pitchFamily="34" charset="-79"/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FrankRuehl" pitchFamily="34" charset="-79"/>
              </a:rPr>
              <a:t>К ТЕАТРАЛЬНОМУ ИСКУССТВУ»</a:t>
            </a:r>
            <a:endParaRPr lang="ru-RU" sz="4400" dirty="0"/>
          </a:p>
        </p:txBody>
      </p:sp>
      <p:pic>
        <p:nvPicPr>
          <p:cNvPr id="8" name="bethoven_l_v_-_shutka_iplayer_fm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243408"/>
            <a:ext cx="9649072" cy="74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ПОКАЗ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КУКОЛЬНЫХ ТЕАТРОВ</a:t>
            </a:r>
            <a:endParaRPr lang="ru-RU" dirty="0"/>
          </a:p>
        </p:txBody>
      </p:sp>
      <p:pic>
        <p:nvPicPr>
          <p:cNvPr id="5" name="Рисунок 4" descr="IMG_5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204864"/>
            <a:ext cx="504056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ГИПОТЕЗА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7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Составление проекта основывалось на следующем научном предположении: театральная деятельность как процесс развития творческих способностей ребёнка является процессуальным.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Важнейшим в детском творчестве является процесс репетиций, процесс творческого переживания, а не конечный результат.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Поскольку именно в процессе работы над образом происходит развитие личности ребенка, развивается символическое мышление, двигательный эмоциональный контроль.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Происходит  усвоение социальных норм поведения, формируются высшие произвольные психические функции. Таким образом, работа над этюдами не менее важна, чем сам спектакль.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8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8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ЦЕЛЬ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7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</a:rPr>
              <a:t>Развивать свободную творческую личность в ребенке.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6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</a:rPr>
              <a:t>Приобщать детей к театральной культуре и создавать условия для развития творческой активности, в том числе и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 семейном воспитании.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6531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</a:rPr>
              <a:t>Формировать художественный вкус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 повышать культурный и интеллектуальный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уровень подрастающего поколения</a:t>
            </a:r>
            <a:r>
              <a:rPr lang="ru-RU" sz="3200" dirty="0" smtClean="0"/>
              <a:t>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285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обеспечение психологического благополучия </a:t>
            </a:r>
          </a:p>
          <a:p>
            <a:pPr marL="609600" indent="-609600" algn="ctr"/>
            <a:r>
              <a:rPr lang="ru-RU" sz="2800" dirty="0" smtClean="0">
                <a:solidFill>
                  <a:schemeClr val="bg1"/>
                </a:solidFill>
              </a:rPr>
              <a:t>и здоровья детей;</a:t>
            </a:r>
          </a:p>
          <a:p>
            <a:pPr marL="609600" indent="-609600" algn="ctr"/>
            <a:endParaRPr lang="ru-RU" sz="2800" dirty="0" smtClean="0">
              <a:solidFill>
                <a:schemeClr val="bg1"/>
              </a:solidFill>
            </a:endParaRPr>
          </a:p>
          <a:p>
            <a:pPr marL="609600" indent="-609600" algn="ctr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развитие познавательных способностей;</a:t>
            </a:r>
          </a:p>
          <a:p>
            <a:pPr marL="609600" indent="-609600" algn="ctr">
              <a:buFont typeface="Wingdings" pitchFamily="2" charset="2"/>
              <a:buChar char="v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609600" indent="-609600" algn="ctr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развитие творческого воображения;</a:t>
            </a:r>
          </a:p>
          <a:p>
            <a:pPr marL="609600" indent="-609600" algn="ctr">
              <a:buFont typeface="Wingdings" pitchFamily="2" charset="2"/>
              <a:buChar char="v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609600" indent="-609600" algn="ctr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развитие творческого мышления;</a:t>
            </a:r>
          </a:p>
          <a:p>
            <a:pPr marL="609600" indent="-609600" algn="ctr"/>
            <a:endParaRPr lang="ru-RU" sz="2800" dirty="0" smtClean="0">
              <a:solidFill>
                <a:schemeClr val="bg1"/>
              </a:solidFill>
            </a:endParaRPr>
          </a:p>
          <a:p>
            <a:pPr marL="609600" indent="-609600" algn="ctr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развитие коммуникативных навыков.</a:t>
            </a:r>
          </a:p>
        </p:txBody>
      </p:sp>
      <p:pic>
        <p:nvPicPr>
          <p:cNvPr id="5" name="bethoven_l_v_-_shutka_iplayer_fm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ЭТАПЫ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2084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постановка цели;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поиск формы реализации проекта;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разработка содержания всего учебно-воспитательного процесса на основе тематики проекта;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организация развивающей, познавательной, предметной среды;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определение направлений поисковой и практической деятельности;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организация совместной (с педагогами, родителями и детьми) творческой, поисковой и практической деятельности;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работа над частями проекта, коррекция;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коллективная реализация проекта, его демонстрация.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ЧТЕНИЕ КНИГ</a:t>
            </a:r>
            <a:endParaRPr lang="ru-RU" sz="3600" dirty="0"/>
          </a:p>
        </p:txBody>
      </p:sp>
      <p:pic>
        <p:nvPicPr>
          <p:cNvPr id="6" name="Рисунок 5" descr="100_4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12776"/>
            <a:ext cx="3312368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_4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573016"/>
            <a:ext cx="4751442" cy="2625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0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МЕТОДЫ и ПРИЕМЫ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deti_zemli-minus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РАССМАТРИВАНИЕ ИЛЛЮСТРАЦИЙ</a:t>
            </a:r>
            <a:endParaRPr lang="ru-RU" dirty="0"/>
          </a:p>
        </p:txBody>
      </p:sp>
      <p:pic>
        <p:nvPicPr>
          <p:cNvPr id="5" name="Рисунок 4" descr="100_4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5484495" cy="3436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00_4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564904"/>
            <a:ext cx="3259455" cy="4084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100_44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05064"/>
            <a:ext cx="381642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sg-344-006378000 1290987564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344816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ЗНАКОМСТВО 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УГОЛКОМ РЯЖЕНЬЯ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348880"/>
            <a:ext cx="4570998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0121219_112652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314701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21219_112634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708920"/>
            <a:ext cx="2827936" cy="4149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20121219_113526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628800"/>
            <a:ext cx="3233067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21219_112705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2681536"/>
            <a:ext cx="2736304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ПОКАЗ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НАСТОЛЬНЫХ ТЕАТРОВ</a:t>
            </a:r>
            <a:endParaRPr lang="ru-RU" dirty="0"/>
          </a:p>
        </p:txBody>
      </p:sp>
      <p:pic>
        <p:nvPicPr>
          <p:cNvPr id="9" name="Рисунок 8" descr="100_4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419600" cy="3007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10" name="Рисунок 9" descr="100_4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924944"/>
            <a:ext cx="4104456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pic>
        <p:nvPicPr>
          <p:cNvPr id="11" name="Рисунок 10" descr="100_44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89040"/>
            <a:ext cx="3649975" cy="30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230</Words>
  <Application>Microsoft Office PowerPoint</Application>
  <PresentationFormat>Экран (4:3)</PresentationFormat>
  <Paragraphs>40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ДОЛГОСРОЧНЫЙ ПРОЕКТ: </vt:lpstr>
      <vt:lpstr>ГИПОТЕЗА  ПРОЕКТА</vt:lpstr>
      <vt:lpstr>ЦЕЛЬ  ПРОЕКТА</vt:lpstr>
      <vt:lpstr>ЗАДАЧИ  ПРОЕКТА</vt:lpstr>
      <vt:lpstr>ЭТАПЫ  ПРОЕКТА</vt:lpstr>
      <vt:lpstr>ЧТЕНИЕ КНИГ</vt:lpstr>
      <vt:lpstr>РАССМАТРИВАНИЕ ИЛЛЮСТРАЦИЙ</vt:lpstr>
      <vt:lpstr>ЗНАКОМСТВО  С УГОЛКОМ РЯЖЕНЬЯ</vt:lpstr>
      <vt:lpstr>ПОКАЗ  НАСТОЛЬНЫХ ТЕАТРОВ</vt:lpstr>
      <vt:lpstr>ПОКАЗ  КУКОЛЬНЫХ ТЕАТРОВ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2013-03-22T13:17:14Z</dcterms:created>
  <dcterms:modified xsi:type="dcterms:W3CDTF">2013-03-23T11:40:57Z</dcterms:modified>
</cp:coreProperties>
</file>