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3" r:id="rId6"/>
    <p:sldId id="267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3300"/>
    <a:srgbClr val="75FFE5"/>
    <a:srgbClr val="A3FFED"/>
    <a:srgbClr val="85C3DF"/>
    <a:srgbClr val="D4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3CE8-8FC7-4868-822A-51902E0BDC7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72FA-A9CD-4496-92B0-4854E1028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3CE8-8FC7-4868-822A-51902E0BDC7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72FA-A9CD-4496-92B0-4854E1028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3CE8-8FC7-4868-822A-51902E0BDC7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72FA-A9CD-4496-92B0-4854E1028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3CE8-8FC7-4868-822A-51902E0BDC7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72FA-A9CD-4496-92B0-4854E1028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3CE8-8FC7-4868-822A-51902E0BDC7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72FA-A9CD-4496-92B0-4854E1028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3CE8-8FC7-4868-822A-51902E0BDC7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72FA-A9CD-4496-92B0-4854E1028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3CE8-8FC7-4868-822A-51902E0BDC7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72FA-A9CD-4496-92B0-4854E1028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3CE8-8FC7-4868-822A-51902E0BDC7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72FA-A9CD-4496-92B0-4854E1028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3CE8-8FC7-4868-822A-51902E0BDC7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72FA-A9CD-4496-92B0-4854E1028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3CE8-8FC7-4868-822A-51902E0BDC7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72FA-A9CD-4496-92B0-4854E1028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3CE8-8FC7-4868-822A-51902E0BDC7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72FA-A9CD-4496-92B0-4854E1028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3CE8-8FC7-4868-822A-51902E0BDC7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672FA-A9CD-4496-92B0-4854E1028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63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35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Семейные хроники</a:t>
            </a:r>
            <a:endParaRPr lang="ru-RU" sz="5400" b="1" cap="none" spc="0" dirty="0">
              <a:ln w="635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635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Фотоальбом</a:t>
            </a:r>
            <a:endParaRPr lang="ru-RU" sz="4400" b="1" cap="none" spc="0" dirty="0">
              <a:ln w="635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сем.хроника)\2013-04-05 11\11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2587784" cy="1765299"/>
          </a:xfrm>
          <a:prstGeom prst="rect">
            <a:avLst/>
          </a:prstGeom>
          <a:noFill/>
        </p:spPr>
      </p:pic>
      <p:pic>
        <p:nvPicPr>
          <p:cNvPr id="5123" name="Picture 3" descr="J:\сем.хроника)\2013-04-05 99\99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500570"/>
            <a:ext cx="2643206" cy="1875899"/>
          </a:xfrm>
          <a:prstGeom prst="rect">
            <a:avLst/>
          </a:prstGeom>
          <a:noFill/>
        </p:spPr>
      </p:pic>
      <p:pic>
        <p:nvPicPr>
          <p:cNvPr id="5124" name="Picture 4" descr="J:\сем.хроника)\2013-04-08 3\3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7166"/>
            <a:ext cx="2143125" cy="292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97192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Бородина Александра Кузьминична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04.08.1924 - 2013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(мама)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Во время войны трудилась в колхозе, за что удостоена награды- «Труженик тыла» и медали – «За доблестный труд в ВОВ».</a:t>
            </a:r>
            <a:endParaRPr lang="ru-RU" b="1" dirty="0"/>
          </a:p>
        </p:txBody>
      </p:sp>
      <p:pic>
        <p:nvPicPr>
          <p:cNvPr id="2050" name="Picture 2" descr="H:\мари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071546"/>
            <a:ext cx="2063736" cy="154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386522" y="2643182"/>
            <a:ext cx="2757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Токарева Марина Михайловна, воспитатель МБДОУ №69 «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Мальвина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дочь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97192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Шлыков Дмитрий Михайлович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1914-1982 г.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392909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В июне 1941 года был мобилизован в ряды армии, в </a:t>
            </a:r>
            <a:r>
              <a:rPr lang="ru-RU" b="1" dirty="0" err="1" smtClean="0"/>
              <a:t>разведбат</a:t>
            </a:r>
            <a:r>
              <a:rPr lang="ru-RU" b="1" dirty="0" smtClean="0"/>
              <a:t> Западного фронта. Первый орден получил в 1942 году за захват вражеского офицера. Войну закончил в составе 2-го Белорусского фронта в Германии.</a:t>
            </a:r>
            <a:endParaRPr lang="ru-RU" b="1" dirty="0"/>
          </a:p>
        </p:txBody>
      </p:sp>
      <p:pic>
        <p:nvPicPr>
          <p:cNvPr id="4" name="Рисунок 3" descr="Аня 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1285860"/>
            <a:ext cx="1785950" cy="268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Аня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57167"/>
            <a:ext cx="176285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49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54407" y="4161236"/>
            <a:ext cx="2428860" cy="18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929190" y="4500570"/>
            <a:ext cx="197166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Ряшенцева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Аня,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внучка, </a:t>
            </a:r>
            <a:r>
              <a:rPr lang="ru-RU" sz="2000" b="1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воспитанница МБДОУ №69 «</a:t>
            </a:r>
            <a:r>
              <a:rPr lang="ru-RU" sz="2000" b="1" dirty="0" err="1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Мальвина</a:t>
            </a:r>
            <a:r>
              <a:rPr lang="ru-RU" sz="2000" b="1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642918"/>
            <a:ext cx="2127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ea typeface="+mj-ea"/>
                <a:cs typeface="+mj-cs"/>
              </a:rPr>
              <a:t>прадедушка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971924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990000"/>
                </a:solidFill>
              </a:rPr>
              <a:t>Ряшенцев</a:t>
            </a:r>
            <a:r>
              <a:rPr lang="ru-RU" sz="2800" b="1" dirty="0" smtClean="0">
                <a:solidFill>
                  <a:srgbClr val="990000"/>
                </a:solidFill>
              </a:rPr>
              <a:t> Серафим Михайлович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1913-1998 г.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392909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В июне 1941 года был мобилизован в действующую армию. Участвовал в обороне Сталинграда, в боях на Курской дуге, освобождал Чехословакию. День победы встретил на Украинском фронте в Австрии.</a:t>
            </a:r>
            <a:endParaRPr lang="ru-RU" b="1" dirty="0"/>
          </a:p>
        </p:txBody>
      </p:sp>
      <p:pic>
        <p:nvPicPr>
          <p:cNvPr id="6" name="Рисунок 5" descr="Аня 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571876"/>
            <a:ext cx="4000528" cy="272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ня 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500042"/>
            <a:ext cx="2105982" cy="306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49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54408" y="2089534"/>
            <a:ext cx="2428860" cy="18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500826" y="285728"/>
            <a:ext cx="2357454" cy="2071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Ряшенцева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Аня,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внучка,</a:t>
            </a:r>
            <a:r>
              <a:rPr lang="ru-RU" sz="2800" b="1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воспитанница МБДОУ №69 «</a:t>
            </a:r>
            <a:r>
              <a:rPr lang="ru-RU" sz="2000" b="1" dirty="0" err="1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Мальвина</a:t>
            </a:r>
            <a:r>
              <a:rPr lang="ru-RU" sz="2000" b="1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0" y="3571876"/>
            <a:ext cx="242889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прадедушка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97192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Сторожев Николай Павлович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1925 г.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42148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Был призван на фронт в 1943 году. Имеет правительственные награды. </a:t>
            </a:r>
            <a:endParaRPr lang="ru-RU" b="1" dirty="0"/>
          </a:p>
        </p:txBody>
      </p:sp>
      <p:pic>
        <p:nvPicPr>
          <p:cNvPr id="4098" name="Picture 2" descr="J:\2013-04-12 3\3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00042"/>
            <a:ext cx="3810005" cy="2579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714876" y="3071810"/>
            <a:ext cx="397192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прадедушка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7 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6543726" y="4029043"/>
            <a:ext cx="2357454" cy="215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714876" y="4214818"/>
            <a:ext cx="200026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Колодин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Никита, внук,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воспитанник МБДОУ №69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Мальвина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97192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Савинков Сергей Романович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1900 г.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Ушел на фронт в первые дни войны. Захоронен в братской могиле возле города Тула.</a:t>
            </a:r>
            <a:endParaRPr lang="ru-RU" b="1" dirty="0"/>
          </a:p>
        </p:txBody>
      </p:sp>
      <p:pic>
        <p:nvPicPr>
          <p:cNvPr id="6" name="Рисунок 5" descr="4 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68173" y="889559"/>
            <a:ext cx="3207923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572264" y="1714488"/>
            <a:ext cx="204309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прадедушка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7 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6543726" y="4029043"/>
            <a:ext cx="2357454" cy="215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14876" y="4214818"/>
            <a:ext cx="200026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Колодин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Никита, внук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4000528" cy="20717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СЛАВА ВОИНАМ -  ПОБЕДИТЕЛЯМ!</a:t>
            </a:r>
            <a:br>
              <a:rPr lang="ru-RU" sz="3600" b="1" dirty="0" smtClean="0">
                <a:solidFill>
                  <a:srgbClr val="990000"/>
                </a:solidFill>
              </a:rPr>
            </a:br>
            <a:endParaRPr lang="ru-RU" sz="3600" b="1" dirty="0">
              <a:solidFill>
                <a:srgbClr val="99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4876" y="285728"/>
            <a:ext cx="4071966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СЛАВА ВОИНАМ – ОСВОБОДИТЕЛЯМ!</a:t>
            </a:r>
          </a:p>
        </p:txBody>
      </p:sp>
      <p:pic>
        <p:nvPicPr>
          <p:cNvPr id="45058" name="Picture 2" descr="http://t2.gstatic.com/images?q=tbn:ANd9GcRsQ8iUPntIB6g_7piJX1WULyblDuy2om2s9h6UH53ToIUC9e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4"/>
            <a:ext cx="3714776" cy="278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http://t3.gstatic.com/images?q=tbn:ANd9GcS6EUAdlTr64ldOrNMMZv95NMVnLIkfMRBM93w4xpJ0OVFpeFM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585544" cy="260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390048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Я ЗНАЮ!</a:t>
            </a:r>
            <a:br>
              <a:rPr lang="ru-RU" b="1" dirty="0" smtClean="0">
                <a:solidFill>
                  <a:srgbClr val="990000"/>
                </a:solidFill>
              </a:rPr>
            </a:br>
            <a:r>
              <a:rPr lang="ru-RU" b="1" dirty="0" smtClean="0">
                <a:solidFill>
                  <a:srgbClr val="990000"/>
                </a:solidFill>
              </a:rPr>
              <a:t>Я ПОМНЮ!</a:t>
            </a:r>
            <a:br>
              <a:rPr lang="ru-RU" b="1" dirty="0" smtClean="0">
                <a:solidFill>
                  <a:srgbClr val="990000"/>
                </a:solidFill>
              </a:rPr>
            </a:br>
            <a:r>
              <a:rPr lang="ru-RU" b="1" dirty="0" smtClean="0">
                <a:solidFill>
                  <a:srgbClr val="990000"/>
                </a:solidFill>
              </a:rPr>
              <a:t>Я ГОРЖУСЬ!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4038" name="Picture 6" descr="http://t0.gstatic.com/images?q=tbn:ANd9GcQk7Jw3ySd3TGaMYrryN0mKieuGfXYZtprRj9h9gn8Plm-eaO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3938"/>
            <a:ext cx="3857652" cy="3909549"/>
          </a:xfrm>
          <a:prstGeom prst="rect">
            <a:avLst/>
          </a:prstGeom>
          <a:noFill/>
        </p:spPr>
      </p:pic>
      <p:sp>
        <p:nvSpPr>
          <p:cNvPr id="44040" name="AutoShape 8" descr="data:image/jpeg;base64,/9j/4AAQSkZJRgABAQAAAQABAAD/2wCEAAkGBhQSERUTExQWFRUWGB8YGBcYGBsdGhscGRgYHRkYHh8ZHyYeGhsjGRwXHy8gIycpLSwsHB8xNTAqNSYrLCkBCQoKDgwOGg8PGiwlHyUsLCwuLyw0LCwsLCwsLCwsLCwsLCwsLCwsLCwsLSwsLCwsLCwsLCwsLCwsLCwsLCwsLP/AABEIAMIBAwMBIgACEQEDEQH/xAAcAAACAgMBAQAAAAAAAAAAAAAEBQMGAAIHAQj/xAA/EAACAQIEAwYEBAUDAwQDAAABAhEDIQAEEjEFQVEGEyJhcYEykaGxQsHR8AcjUmLhFJLxM3KCFSRDohbC4v/EABoBAAIDAQEAAAAAAAAAAAAAAAIEAAEDBQb/xAAvEQACAgEEAQIDCAMBAQAAAAAAAQIRAwQSITFBE1EiYfAFMnGBkaGxwVLR4UIj/9oADAMBAAIRAxEAPwBFxrjEIq0aH81iQdayoAFzKmDMgASDeeWAKNapHiVQTuQTFh0P64aM06jtz8/hB+37tgSvVUKG1KIYCCfEecgcwIH0x0I44w6Yu8jn2DZ+oCxpm40g+5m/rhKyQWU/hIIPqQD9CBgrvZqzJMgz+v3wdR4alUwZBK6RBBgm4JEyRvaQScLZo7luRpFc0V8ONBBW5JPqIt9zt1GBmoeX0xceI8PRKOkBQVXVYICWUQSfExJIHM29hivpSJ/T988Jx+QxKLTpgCUQdv8AONlyvU/ScMHyp2j2g/v3nEzZYwJUAecTf6/M4K2DyLlobWjrzNvXF/8A4X5IKtfMEL4NNNTz8TKX+gT5nFVoU6akax/48z9PPHUey3DFTh0KmjvQzkf91lM8/CFN8Fj5YEnRTv4mZ8tm6VKTpSkakTuzMR9kHzOKykwSThz2hoNmuIKKal3NBbCSRBbUx6Ac/bcmMbZbshVqU9TPoB/6aimz94CNQZWEBpEkATYT1jv6fJGGPliGaDcivsZw47JcU7nNUyGhXbQ46hrCfRipnlfDah2GVSpNTvQD4gB3asB3isqPqIZw6iVJUgbxMADjHDaVCvl6QUyL1SzSHUvKGdIF6YvAgaouQcSeWEk18ioxaaHXb7h6PVy1R2CqxZGc9FZNPr8Tn3OK/QoUmXu0FRyurV3ajVF5gtIAMyQYuMW7t5k+9oUioHhqREi0obyT/aPbFHyyOlu9C3tDGPQwY6joZM485OLfR049cliynZ0kSi1UFwdbU/FAMzE3id46WjENDhKAeAqHU+NWIIdLFbEEDZxB30eVwqdYOdRrANu2rU2o/wBWxBI/LbE1I0Qug1DB3AUzYiJ8M8gZxl6UvpB3EZ5HIipSpIrM2gKAASw1SbFVBIaJ9rmJx07Vjk/AuHxXphKjXqqSASAV1A+XmDI2x1YYawQcbF8rTo9Y41XfGPjEwwZA9Y3OITiSq4EycQ96DtheOohKexSV+xs4NK6Mx7GPBjGOGUZM1xFXrhRJMCQPmYH1gY3ZsKOP56nTosa06D4TAJN9ttsW+i0acY4jpWQfiBg+cWPpjmfGKuqtUu2qxuR/SLC5m+HfE88q0Ip1g6kl6bEX1MYZDIgQdRuBExaBKjJcTee77unXZ4DGqgbwrJhYjSJvO8x5YX3W22+Ov4f5jDuEVXnn8BU1ckBGvHKdvz8oxqy2Fgs2+W/tiJF/mHwlf7ZmI3k8+fzxrmGJPKJtNvviKNZEmPwlt0za7GeT7KVKqCokFTMGRyJB+oOPMWzs5wLONlaTJU0Kw1KuphZiSDA6gg++Mx1fTT54OE8sk6MpVruLEeEbDkDPmLki3TCfMNBjfz9LYcUVCaQZi+25MEzJnnhVm6e8/wCJxlMKIjzjwVYdfoeX2xcOymXCg1qp1W8C20gXvtcnz2xV6pCnYsh3Ubwdx8sW3gnDNaKJqVKcWhY26t5XBgcsIz3LobhtrkEzdCpUW3evpYoVWTaJFhcARf8AzgCjwisbCi4PTSyj5tH78sWf/RAMVqAFWYwL3v5HyXpv64a5XKIo+EKALAb333Y4VwRuCspzZTKPZ/NEiaRH/mp94DTt9jgs9k6xuogG4JPLltPLF6y1GBAZBO2oA+ZFl+k4Oq8Lq1xp7oMm4KqVBPtEjGlJETZzp+ywQeIjVAMhnBE+ikDbmDuegi9Ve0dOjlwzU3gILLDAAARdip28sQVuzAUkhAI/CQTty3HPniDMZYFO7cAgjSRaD9Tirceg4xjPhlU7OZtafF6zVWCqyBaZfwgq1ai63Jiw1Hp4T5jF7pOYy9NSGBpyxDAMV00VFRQFIMOfIQT6HlnaXIVUr6qhLoQFRjyCj4Pufc9MK5IPhkHrMQOftjsYcSyY1JMQytxnTOurlXemO8qAgUqg1CNDgq5WqfCNLgFtQXwyx6COe9oe0wzGeevSClKS6KeoWZe9aXsQdmEfPniu1M2Y0qxCiRuYIO4A5KenPnibhWVL1goF28PuWQgf/XGeXHUXTDxP4lZfs3xTvsgafdnU5WDaBoM+sRbbFWfLjaD0nf8AL6YvPaLgiUqeXpsdM3J6xad+rYq/HONZTKladNO9q/EWLeFQbqI2blv5k8hjmRycDORVKkBZ7hb0NDNoEjVGpSQOjKbg8+eNmoVAofTAK6g3I2MjeJgGVxHxPtOO8LmmtMm6wlj1IZjEkm5EHb3jpcclSBT1qy6VUMJJ9fESeUX5WtGB3SKjXksPZbMuK1NSQJZfCBFpB5jHTFOObZnh7037xC4ZCC7FhE2g8pAIabdbWjF54VxVayBlI3I9xyvgseaMnt8jGfTbYrJDmL/b8Q9jjAcaTjxzbDFiVCvPq1yvvjzLUyu+JquZBLIouRYxaY+dh1jGhdpAJW+1oB9Dtq38PkTjm48WHHlc4xps3lklKO1k4bGrPiOpVAHU8wLkewxDWreY/cY6MZp8GFGz1MIO02ZcUWVaetWkNBuB1gghh+/PDZqgwHWRm8KQWIMBiQJgmCYMD2xq1uVE65KDwfOg1qdTMBadPLt4QtMimxbdQSSuoalcgm42GCOz3EjV4mKiUxoYuqqIVQhk6yAIPwrbqdziHtywpsmVp/8AToIAxAjVUYy7GBF4Xb26BZ2UzFQZuiKY1MGKkTA0ES0naLA+w64ybako+zCq1ZFxNUWvV0qdIcgSZFiR6x06YFFJqlQIiFidgokyecC/6DDftlNLM1GCFO8OoBlFosSolhc3k3vsN8C9kMxUXNUjRjvbgB50wVYHVF4i9umNNrlmcq4Go6hrT7Gdg4Nw2rToU6b1FYqoWdDCw2sSTIED2xmGdOpYTExe4+k8sZhn4Tm0zmdQ78yLk/vYR98B5uzcmA2IBiPKb/PBStIiLc7b4Gzkg7e2JIJCnNIZm5Hli99haurLabDS7CDpG4B5+p8t8U153KnFj7F1GPeoGF9NmtbxAmYPkMLTRsmXWnRCi6qb8mB+wOIWpAmBbyGozHLlj3LZCs8AOZ5xBHtG2C6vZdwCzVG8vCZ++MVRKBaWSN9I0DqAJJvO59MZXzQUAF29ovHWMGJwxO7ADv6wt/Mkj7Yiy/B941kmxkjFNJk5IzmFiGNzY7Rfe8euIsyhaArc+kz7ADBdfgUm5m/OoT9vPAPG2NDLValPSGpoStyQLiT7CT7YlJl2/AqoZvL5w1cuYYqSrKQQTpMa15xPMbWxSu1fZl8rcHVQ/r5joHjl5i3pzTVMyabrURyjoZVpuCBv5+c2OxnHVOCcV7/LI7gaiIcRHiUkMINwJvHQ4kcksH3emb7Fm4l2chbMAbGfQbfPc4tn8Msz3uep0iggS4MyQQVH57/8Y87Q9maBqE0mFNviNOCA638VKxGuxGg2mDabkfw5U0MzVdlIilq5WC77W6X8sHPVTlF0DHAozSZce3uSbNcQ0gOKVGmoV1gAVNUn4iJ8JXbpincR7D0dT1Wq1m/E4CoPaYI8h4emG3FOLP35eSaThS5XxBHKBSRuDYCR7joVGe7Qtp0oHaIOo0yibWJJWTz6eU4xhSimwMie90eHh+WWmAUqgC6B3JiTpIEwFsdrWXCjKcRRHgUl0MfANLAtHMlDq25WthRnaFasxJ717zApxc9DJJPnE4d0mrVAFKKtRvCQYUACwnlMb/bGeSQzpsUJtqTp+Pb8xzlMzpVSq6WfUT8MQGCgKCbAmBtvbljE46UqAglRqRmEhdn/ABAmbCAWG4jkMAZfIOq1Kxq0CUKqabsJqatxJ2gAxIOrSQNsKa3BatRGzDpqGrQWAkDnt0vv1tOFceG53f17HWzajZjUKtr/AEd1R5x5XeFOKl2B7Qd7S7lzL018J/qSwBvuRYE87HmcWbPPCY6aPOvsR8az4p0nqXGmGkRNmBkTa298MarBwGKsQwEIwiJJuRG+4wm4sgNNw3wlSD8t/wA8VH/8lrTQy+kA02ANRjqZlF2TaAGEDqNI3NwvmxtvgKLL/VzIJTUywDB1g6vKI3Mx8vWAMzngahjnflP02thLms8ahFtKrOkDe/U8zjyk2CxY3GrLY6bMYio8XSlVUNYuCqMT4Q5gAH1mOf2wCKx2xqmbNMu7Ukq09BBLhZptBIZSQd7Ai/pfGmbI4Rtdh4sam+Sm8aqlqjkkHUxLTzkxIvHw6eU23xH2Wq1TnEaggZjKxMAgi5LR4QAJmD0vgLPsdUA+E3J6+vQcvXDzsPmDTz1EqAdepCNrMJm3TSPl7iJ8qy1jcoya8II/ibkiK9NyCNaEbk/Cdr2tJ26npg/+FXCH7x69ggHdyfxEw1ukDT9uuJf4pZplNJNICwzaok6vCI32iD/xg7sfkszlsi2qipa9SmmvS5BizWgSY3Ngb46TpOxO3toY8T7T1adVkGWVgNm75RNhyMRjMcYzlR3qO1QeMsdUrBBm4jlBtHKMZhFyd/X+htRhXRev/USsGAQfX88QVs9q5DbriXOcN7v+X/RaeoFgfK2EmdoRcASLj2xl60/cnpx7oKdWMzCjyHLzO/1GGPY/iC080kOIJ0nxC4ax5dftjakFemrDZh99x+WAqGQRaiPpgoysItdGBFvUYz3Nu2FtVUjrozSjaZPn+m2Je8sJOo/9x+2BacERrsb2Uz99sTUyVgLqjmY/xhkVJzTWI8PtfG1RCANEefhK/WD9sDCo5aCDMTuNp38sQtSZ/iJby/CPONjFt5wLIJ+KcXqOyQCUUhvANSgiLmCoc9BML8V2ACw8WpZlqbdIJIYgGAJjwsVPS/Lnh9XoU/CrIPBpKiSQNJlYnaCBhX2lzH/t60Wmmw+akYGvcI5bU4wVbVTVQZkFgLRcGFvPvjfhnaSrSkQpTpGm8/FIuTEC87L0uDXXHRewPYPLVcumYzAaqXLRS1FEUI7KCxUhnJK2EgQ0Qd8Z5HCKub4NoJp/CUbiHHKlbSYVNM6YAMBgJHiHUD0++1LjlQyGFJIG60xqNovLXPrjtrdiuGlSpyaKOZRnET00sCL9MKuIfwiyFUTRarQPlULqT0Iq6msBMAqfyyxZ8OXiDsKTlF2zm+YzLClSfUzykmApJ0+FtQdp3gHTF/qJleONq01KQqAn00+ZEkW6EYvXE/4bV1pJTR6NQU5UHWQSDptDiFO8LqI2vikVcktKoaVSBUBukiZIkRceREgTPOcaySVmcatN9DqnnqNZQVKLURSYe2sAfgAJSQT/AGGJtYQFxVBSXV3pc6mFwo3EgGGAUCCJgySdsK2oaFOkqpG8QSOklftOPDmndRADX5mGJ2kzsIkz5n2U2W+ztwzY44tyh8S+7xzdrz5Vde3gXI7kEtJflN4vJiJj0G2LhneAZworo5elTVdKatTMGUFpSIJBAFrkRBOBKVemqgXd5DE6YUiCO7AuxGq5J0yBFsXLhuep16SikzUWUixQee4W0HYEdB0jGl07QhmzzaUZcNfqUbhufehX1/jVzqB631LabG4Mbb46VW4qlWilRDZtp3G4IPmDjmXGuHPQcykKCVBgC4vzMnwwYgGOWFB4k6ElXYTvBPKwsCBhyMkxKUeS/dps6FpOJ8UDwzc6mA23vtilU8pUp16XeU3Tcy6lZseseWA8nnmaurlgralhjtKspGrqo335Ym41xzv9ELop76VYmYtcsPM+Hfa5wT2Nc9lU7LJ/6nTWNVRF9WA+V8bHjtEf/Kn+4T9DOKIWEWkGetve3p9cRlidyT98DYVF7ftLQ370fJj9AJxMtVHo1WpKztUUHUCwECC0rtYKN5i8i2OfrT5my9evp1/LFu4RxFHpgNVCKFhhpv0iABrNjbbn5YW1NtKvDHNLFNtCJKihiXHSL7X3kch9pxNVqlTqBgqZBWQ3zFxsIvgzNLQJhAq+KASkm5gCYjysMK6zGn4puTpAi1wCbbmAR7kYu93KGI7cMdsq/s61nOyK5rLUqeYdy6KJZW3JADGWBmR13xNx/jn+lpK1TU0AAtAMwsSdouQdhvyxzXhH8Rq2XSnTCKVSZEkFpm83g7dduU4h4928q5qxRUXkAZ8R5sSBImNo2w/6q2/M47xty56FHGM6tWvUqFZLNJ5/YgfTHuGFJTTGgCQOfvf6zj3CTy8nej9m8K5ft/06Fx/goTTUVNKnwtt8XXc7j7YpnEKcTjs7mkaLLV1EaTadjyPqDEY5L2hysERcEfv7YuaqRx4O0E8FbXlEP9DtRPtDobf2vpn+zEObo6XnrfBXZB//AG+bokwTpqAHmQOXnKqPlgfij/DcbG/vb88DJeQl7F+4FnBUoU38UhdJgCAVsYtHKcGDNwTqnyEqD67jFV7G57+W6S9jqAjrY2AJGw+eHb0VI1MG1Rf4v8TjdO0LtUw0ZkMTCsTsfEeXKZx41Rr+AEGIGrb6YGp6YsjEb7/WC2IKWZWY0AmfK0+fTE4ISFSxOygGPc9MD8R4eGpuGcQVIIG9wdr74lOaAXVoWJj9+H1xEvESJhRc3k7WgR+xiuC+SkZjsZV1eFlZYLA7CxAN7rN+ZBIBtYw6ynHauVo06KPAQG+lSfExaPEDsSRbE+V4WozACgIKgMgEhZKE/DOmZ284wqzGTYKzMCDqhVO8f4kDCubbk+GStDeOLRYuH9uHLAVVV42MQ0+ot9PfFky3aFXujREalgBxvY+RPqCRbnjlWerGk8L5f4xtm+Lt4aisVe4BG9+s2I8jbHNy6CD+LF8L/b/n5Gyl7nVaPaLW2hliBYzMgRv5xznFJ7bZZaml11ahqgqYOkXB8ILSDPQeI9BG/Zni3+pYqw01AvIkKZBEwZi/IHphRxrJM9R1dg1RTBUaRpA2ABN+viBmZi93MGTJ6W3J2nQtkjGMrXkrTvJYgNtAWZLGIm5BN4PPzxJl8yZ0KGfxWWmrPubG3ty52GCc9wfxXBiYAWoosOc6HAne8/LE5ZMvpKhhUBsSy6gPFphlCi4v8pvjTgYnq/8AFe1fKibOdm8zC1FpMQdl/EARIYgR523HOBhvVqZjKZZy9MoIUgBWM6SZJYN4BcTNo5XOC+zXaQihpVjUqkXH4VJkgBnAkAFBJJvOyjFl4vSVqJWoA5Ihh/3Acr2O/wDxjGUti+LwD6ryzTkrKUeLK9QDOUqVYKPDCLpWSGMEg6gYgx7zin9octSFVmoMppkmFVpifEYhQoQTpABPw74YojNq0qTqY6QLnSGOiOd1gzgY5bxmFJUfiJ0k+wBgiDzwxjklaXQ5qtK2ozgu14ET0zsYvyMX+eMrMTEza3lGOqdmhl6dHUtKDUQCoXM3/olgJkmwAvOKb2voImYBRBTR0kCIBOptVvQpgMer35fTcGvZvzQjk08scFKRWW9PeN/84zUJkifKYwWyCN/3+WInoE3Hvh0XIWbUbmPsPIRsPLGqVSpkT7G49xzx69MjBvDeB1K0EDQhIHeMDpE8+pHnEYphR7PeC0NVTUJhbx1JBj87484uxL6f6LT1YmXI6SxI9AMdEzOSyWVpimP5bMm+pipI/FM6WfcjYx6RjmhzF2nxchy2kT/jGSlu5QezlWCBTiXI1FSoGqKSBeIG/LflOC0qJ3UEQ8yDBk7CJ5Wv/wA2jyVHXVXV7DaYBI+vPBbjaGPmO3uxolEuNQIGq8QTv549wdTpyJJv+459Me4wPTLFxyzrJIa2hoBEyR6xdvTFI7QcMC1iACEa8HlN49MWw1UF+82k7jnubXOEHG6mvQQZkGfK9h8jhvJyjxePhle4Nme6z9LSQF1d3fYhxAHPd9J9QMb8UyXdP4vEwJFzab3A6YD4nQKtrXcEMPVTI+2G/aVg9UHZdI959PKMZeDbyedl86yVfCRLAi8evP0xbP8AVawwZ45RKX8tpxSsogDKYgSBLWFzGH1HMQBLC3QkX8vDgovgCa5DsxmjpIBbpy262HT9nGtGgN21e0+3643NIsFNhPUk/OR7YLphj4SRYXIBFvtODoCyIKukaqbH2J++2I6bqE+AbxsN+nrH5YIr0xHiqASPITHl6YgNdgqwybDdlH0jbEZSFnEM4afjEagPDaQD1v5Tv1wfQ4e7BGJDStwwFjO45j0wBnM1l6qvL0WqITub2O5EywnbDLIZovS1AMVCjxD+4THnGFMqUOX5HMU9zor+eygqNBpEgH4w15thTxbhgCqRM6rj23xa0zYWmQJmeYI++Fq0DWcKLknzt528sZOVDDiqN+yWVNOHKGObwbSeZ8unScedvODxmwwAbXTDg2gGChAMEGAAZgzIHljovBaKDLaWhdUqYFgdj7TEeuOc8ep1EcKBTRZtK/y3JBmCYXVz0ydrggRjn6LXyz5JwcaaYtma4EWZzBQd4dLFjIeqVUud5k6YAEGZvI6iQuHZZnLZh3mmhK1KoLBQRfSuoDVMnl197FxHhFOtUNXMsYEBKYJWBzJJP4jJJ32EmAcCcR4utRFprQRaa2VCCEgG0AEzqMG3IRMsdPTUuL8i7Z7mKQRqVagxAF/5ZDap5MS0AdVidr2BxHnOMkujGV0kNpMxY2JtNojCWsr1amsSG21kBFhYAVRvpUdLYypxEG9U6wAJqKgEdTIs4new8uc08e52yotx5QzpZ86pQA6jJZgWbxDwwDeCLbiLT1xuVp/zAzEGp4nkhQ03vBje42wqziOid5plQdBZL6lIbSUY81IcFTcQAQJwvzGeI0FAC2kayVkk8pBmPDGC9JPo3jlmmm2XHKUadSqEeIVQQgdtMn+n8NxJ3J/KPPFFdu6oqW5kgsd/PfcnA/Dac0Q4RtRGsqACYiRBXrveN9sT8O4VmKnjCaaTmIM6iImVURyO8jfAq2z0OPLhhiUpTv68WLOB8TooH8INSTdgLDkBtA54T59w1VyogEyBAHITYe+A6mSuQVNmKiQQSQYiDfV/bvghPDbTB2gi/oQdsOKPN2cPJn3Yljrp3ZpRI1rKlhqEoN2v8Pvti3jjbVEIVAskU0RJNtJNR2PM7AKOvPfFSWdxy2vEef8AnGlVzp0y6xYqDYyAD62meuCd+BRqwfPZkltMnSpsJsL4Fj9/lgl8mwRWIIDTpkGCB8RB2gGARM3GINOKqg7swuZ9Btg3h7szQDDAEiOcXgRfr7ewwH3ZieXLz5GMG8HYayCD4h6gEAsCRoawIUyIi82JiqQanJcpjmhxIgQ4GoSDY9TGwjbHuMoZNUUK6Sw38QFzcj229sZhZy54X8DS1kkqc39fkX/PCq7xZQRYap2i8DEJ4aYIJHtb674Bo8Sq1GABjUI1advpbEtfL91TYL/OiWdXPheSAUInYrq5yeeH69zmLgS5+qo1hXphlBkswvBjw/1H0nkeYxDwzj/egd7AKpAMXOkWWwJk/L0GAVNWsDR7qkNVQO1UgBgBHgX+keQ64eVOHGhTLZcgPBWQLww0sATzg74yUTTcB5jNEw8tYwF0HSRG+rYGfw788NqNri5EcyfUxPLCPg/DK7lBUdu6psWVJkSdzb7n6TizI4RydwBIWFkC3Mm8n74ijRTZ6mZZt9UnqCcE06TWkNHOxwCMy7PqG5NryOtoETHyw0OdcNdY23PX22wVA2GpVUf/ABn5CPrhdxPjS0UJiC3wAiAPkZIvJ/LHtbix2WGkbrJ+W2K/x5TVCzbTMQB5byfLriNlJAvBuAnN5jSzTql2IvAnxMTsLmANyTtzHU/9MqUxTpwqqIEbfvrip9lciaNI8mqHURzAiFG20S0dWOC+8OslZBPQ487rozzzpSpLoGOtjCVJEfFeFktIkrzA3Hy3GI+H0hTZXVrrt+/phjlc+2qHHv8AkcHNk0a+lZPkMKLWzw/BlV/M6GOfqLdB8fMa1m1UmcSVbUBGx1KIMeo3xQ6+bpIYZ28IJmVC6ibsARqkCwM9TbHQKWZARpNlRhHLaR72geuAqmWp6e8FNSCZeFWST+Ik41+zcy1Dblw7/wB0TNiexPur/c56+ZWu/wDLcVAo8YU95EzpgmQPWbx5Tjxcut10ViRtoqIAOgIm37tjpbcJpVQSpAJ2Bk/YjCbi+Rr5eiQlHvDNiIb2hyDz2x3Hp2JbijZigwJZ1VQeb1SPoFj74jo06Rks1IEi0L3pYLBA8IDC4nxEAROIs/xXvHIqhtaWIcMuny08rR0m2IKHGadKC1hMSKbfQdPODiKDXBEmGcNyrvV0BdVFrv3YBk3htDPygeIGeXTDXMVcro0KgAUQaqllcldzcgoeUDz3wmzXagMppp8DkMDJWCLRBEgWEm0+84B4TWSvXpU8ywSm9RhVbVEwLLc7F4BMkgGcG8bS7Ohp448ct2Rbl7DvJ9p1y9E/6cMxdjqNQsJ6MNiQfXyOA+A9vmpfyqiuzFxp0qoUSYFgQIk7RyF98XLK9k8kzMVp95T+BPE5UFbNBDb6idzytjmvazhK0M3VpKF06pW5MKwBCknpMc464rH8T5JqJYdqjjjX1/ReEyzrUY1UTW7F1zAFJQuin4QNTCoXC6iQCYliCAcc3pPIDVNT1HglmYsdhvzLeZ6C2JcvXqUwQjaQwEg6WBEQPiB5dPLpgUPBF5jDCVciRJUrGfDO0bX8x6YHqEm5/Z3xsa1ydj5fvrjR9sEQ2yag1ApjxnR/usD7E/fG/wD6c7QNEBQWYwFgTfUeemPYHpiXh+Vl0MGA6H/cwj0uD+xh7lc4Ee1JGnUwL30FjGqQLm3lv54q0uyLl0iv0+BSCSYt1Egg3sN4uPfrgQ5FgZsQDPTY/Pfpiw5mg5Z20gQWciRHNiEixi49saZDJBqVZ3fS1MiAPilidKnotmJ9MZfEux6awTUYw4fnv67BKDgqCxOrnAJHr774zGlbILqPiOMxW8t6CfujpGWWjAHhNuQn7TginUpDYW8kP6Y1rZqU0oramFrcjufljykrhNLqY5/CLb2vtGGm6OWQ5ogeJZUAABtPM77/ACvgd6DOR42M7eFdunxDphlklIEgGDtLf8+WJjlnLaoXoBqNtvLy+uKouxJnctp+I6RE6Y3M7wP1xBUrU2iEYQPi8/0HQf8ALniVMbvHTdoA3PToMJFrDW2gGZGncmb7TJv+WAfDCQVlMpJ8LQept6gb8othlRy7ES5gg2G+/rtgbKOzLq8QIPigA7m5v6Y34StStrjUwXaLcucbXjFkNqvDwg1D4hYRHUDkPPBAyKA873N+eAXylYGSCRO1zt1w0y9BGUEoPObx8xvirspg1PJKWJIKEbHUZNwZ+YF/LywxqcNAUAktaJ6jpgPK0KYZpKg6iADHQRY3t5Yf1k8AHkMcXX5VgcJVxbs3wQjuFRyoiPzOJsrWMweWNhvBxj0CDqG3PCetxLLjU4DsUkMaqkUapFyKbED0Un8sKeFccAt/uQ7j9Rix8Hh1K8yCI9RjmFaiadUNcMDPi6nefqPLCf2Tjc4z8NP+i5ZNrplsz3FFyjCqGhGmFPMxt1JHlywVwvtzl69F6hOkUxLo0AoBzJmCpEwRzBG4OE+dzaVsoiVQP5h0+amD4h5iJjHNzNOvAMFXKNfcBtLA7SLfQdMepwZnKPPaEc2JJ2vJZ+0TrXq993FKQtv5jlgBzIJCMBNiR0nlipcTQ6iygpN2KtYn2jp9cNlzV+6JKut0PQwbr6XHmJ88aZrLGqkFVWsNgICt5DkrHl+E+U3tTd8mKECB1kLBL+HVfr9ZtjfiPC2Ug6pJFrRtv+vvh/U7N1KFBa7BGQmYDEMoIkFgygg7iBMQMDjMkgjSx5gaef8Ax1vBxUsrvg7Wm02PJj5ly6r5fX/Qzspxevl0IepNIkr3XhjxQdZYGQd4sdotNiv/AMfSvUls0tPvCAEZSzM0QGWD/SATtsZPRRSouSwIjbw36Tf2IxK+qk6FJ76kG7u9oIJMAiS4DHUJEiGGxAwgv/ru8/0MazBHHpqim+bv9uTO0PZh8q7qwZ0JAp1dOkG0nrJEgQDyPWyPMZVgCdIgRN9p/wA2thxneNVakM7yqfBSB8IneLeI+Z/WdWzqshQovisGCyymRcTcztuPpB6K6PPsSgMw3sBIEjaYJAmTfeL89sb00KsUZU1NC+IK0FtJVgZIB2uOpx5WqFZEiDBkASYJgzuNzafWbY0yy+JQNiwkAAnfkDY89yB1I3xRCx5akdSU1QHSNI5E6VYgTBnmb88acWzqimEpqKQazqSWc3O7EgBL2UKCCN74zLDSGqAjwyoAmNWkS1vihbX/AKuowmz/ABDUYs28EDRc/iKgkSLjoZxhBOrsHyT5/MaVQePSKYiTIg7RyWSGOnlYYsedz9KjlFfuStSoiqQJiSp+IWuZO9+V+dJBcahMA7iLTbkecgfIYsHAzWqModSVZvFUYTKrdrgysA2JtfnbGu2MnyTlAR4wF8Njpt4hewi9t8ZhzxDiOUp1GQZLUFtqFJGBsLybk9Sec4zBrFaug/VaLTk8rqErJaZ1gKDztJn9jBmbzoC6WBBNo/WCd8e8PVkpgaGJ62+e+BqqqGYuskmTLGBPoMFfBkepxSZCiIEySYtvbngpO8ZQbCQPUSMAJwouxI8K9DO3MA9NsO6RYAEaRO0gn9IxVkaBTkmYAM0keV9vP32xFmOHBUNzMgCFXckAbDHmf4uUiI1EnysJA+oJx5Q4mWu0kb2jcXBNtsC2i0mPOH01poV0SL3lgb+YEz52wLkMkEMIIB+K8z88KxxlwTqa3Tb7YeZSirIJLEm/xNHpc+nngbXsXTPM5kkOnwiNQmRc3HPl+eJalGiojQs+gxKvCg5A0fSfvf5TjfO9kgi6giv1CqSR1m1vc4DongV5qooVSqgSQNhzOGb1gy6hsfzwmZNVz8I2A2Ef8YV0s6RTTxRC3jnFp+Q+uOBq8T1PN0KafVOM22uB9WWceUsxBjCzh3EHZJMGSYB3jlt5Y8r8SIsyX6g/kf1xtpdJqMapq4noccXkgppFt4IP5gg2nVc9L6RPpthF25ywqBa9OIYEkjrv9bg+Yxrw7iexBkYm4q47hxBKfFa+k89r6T5TE9MaLG8eRNe/IlqYZHJSj47KBnuIsumIKo+pR68usXxXM1V1Ozc2JJ9WMn6nDfiD29RhUi+KNJYnYASSekC5te3THUikgW2+yNKJqMoWNcQGJYkRcReAB6YfVeDVMwAsCRYsDCgwZBkSVIna4hbQWxJw3ghWK1aVC7IIJ6X+ew+Y2w+yvHBpACqrc+g846bc8ZzmlJcjmDSyzYZShFtp/X4sGznByKKoztUqAEqG581BIuFm17n7ScP7Ns9FTmXVVIkgeEkDe/IHn/mA3ydMP4l0vO7crWN9zz67Yn4xTdqIVbEzEjYfiN+XLEeNSQrGcoS29MqGbrRVrMoCrUYsoN4BspkyTIExy5W3BznDJyz5g1lD0ainuwrEmZhyw+HmZ28JuDs34d2ceo57pwUVgXDNYSRrVbEwbkcuVty9yy0chTru7Aq4l5ILRJVFCknVM2859MZxjUh/Jq8b07xxbvj8DnGbfwioJKVNhIhW/EnzBI8o2i4FWqSPLmJ8/wDjB5qU61SqlMGlTNQvSSZK22jaD4rcrCeeFq1YBt++WHIvwckic6rb85tP7t1xsCCUgBIABuTJES1+Z/pFt4tjRqvqP3+uIXqEeouPUYIhd8vwY16MoI0GAsxyMn+68CeZmcVyplHonVBRhPtaDB+Yx1Lh1IUsvTUGQFB1W8UiS1upJPvil9tM4oWwGomAbe/0xbwbYpp8mUJ26K3Sy4FUU2ZahO7qxINiSJ/ERted8MalEKpI2Hiif6bgz188JMpmAEZdjqVlhASTcEFpkCDMQZOJ69VzT7wmaZOnfc+gxhODcrR29NmxRxvclfRHmiajlyFJPM+mPcDf6sdD9MZiVIFzxe/1+h3OpnAOTfL9cKnzYlgRPinz2sI5kYe5tCTCD0YTe23v5YnyfZ6X7xgzNHJWtHQwOWNnNHISA8qz7aBYCZbrysDiXx7+H8h+f3wxFNUZtQMk/kPPriCpVU7Dc9fntit9koVPwAOZMbATBm3PfHjcFQeEk2gyLTM2i4xYKFNiNh8/0GPTwxpJMXM3noLYFtFqxRw7gakzJ9SBP1GHmX7PgACSY/u/TGyDSpNrA8rbeuDqKNElwPQH5fFgJSCSJOG8JUPfVABPxHqI5+uD+Kdn6VamVIAa0MZJEdb3GEuZ4gUMLUaT0UefWcYc25F6jfPpgE/kFQt4vwQU10A72mDy3t9sUfieWZSFCtAUCYNwIE/TFxqZ4uSpJJPUk4V8YUynkJP+6McbK8uLK2lcX1732ynpoTd9MS0sxDKgX1PQmLfvpgh2HPw8pIt89sNcggcffG9dNGXqKqg3AJPPUTLADYrE88b4PtVxexrzVDeHNmwpQpSj/AgaiUllPObGQwG48pGLCvEqaKL2I69cIsrRQkB0AJMAmBP54042KevwMBAAA5KRuB1g3t+WHZZVmns2NOr+RvPNCXKJB2cou5Jko3iAmLGLWE2wxTgVKkpFILe2qJY+pN/b6YSUeKFaaKsMVkGL2tEkfKMM6PG4BmPQf5GOlihFwpjsMWGcKaX18xfnG0kqYIIjfYGfIGYwkrAI+owdJNiJUxtM8pM+2PeLZx2qOYHiOwm3TA2Q4o+Wqll+L4Sxvp1QSb/2gAN/djmZknJ7TpY/T0uLYlw33b5/Oi49hs0oV08ww8V9oJE3P4bDr54b8YGuRssQTe48v1wn4QKVfxd2h5sCARPmIgiIv68xiftXx40VCooesw8Ki4mRLGOSieYvaeeLwTco0ed+00nnclab7RX+KVzlqgqr4VAM9PJBfxEm8eWKJxTi9XMNqq1NR2AhRABJUHSBMajBMm5w7r0u9fXmWNWpECml9Imw8Gw5QsDeScDcRamAAq00YWURq0ybwokM3zPXphncro51iBahUhlaCLg9OhwxrUQ760jS8MBOxbdLbaW1CPIYj/0LsSX70f3NT0zYxBZ/sMNcpm6lNZRaewClx4dJkGOpkgz5bHYjOdfd7HdPp1NPJK6Xt9eBVnaARQPxEAm9xcmw5Wgc9vOwnd7bX+WC60M/iIJJv4hfaYgkmfbfG/E2EACLCfTFrI+Eaz00ZKWSPCXSCcj2nr0KYpqy1EAEK0koCT4QR8PoZi2FnE87Ur1AXKoItvA535yYGBlqDnj16gBVj4r2B5gb+3L543cm1RzkknYZxThncGmVJuisXGwqbkKRERaMLHMkk7nc9ev1w14p2gFamKXcoiqQVIJ1Az4jaAZECI5YVEiBvN5mI8owKvyWjQrjzGFjjMQs+t8pkhIeogQoJgEkQdp/uAF79MZmOJHUdJEbAAke58/0wRSqU4uL+u2Pc3maarAF2PLf5c8YU0geCvVstMmD7CffAeUygFQlw3oRz9N4xpx/jrTcFeguAOnr64RZTtC1xrIB3vfBKLLsvf8AqUQfkML85xmRYEYRI9RxKggcmNvQj/GBeI8XAUBb23OJySkG5vtAIK79fYj8hjyt21Xkpj9xsMVOpmr4jWT5+Z/f7nBUQt+V7QCo4AU6uXij8owdW4g8fAv+7/8AnFb4DlP5wZpCgWsdzPQYdZlxyDn0U/nGB4IBoaqkae6G9zqm5+WAONZqoIDlW6aR+uCqnExJCq7EbgDAOaD1CHNJgqn3N5Mz8sVtRaJsznKlA+GL7jljfh3FqtZGBogoSRrE7rfkbbxz57ch+NvIxtwDjK5emKRK6y2qCeUk+5gnCq02Kct0oqzfI2lwQZ7KLcsSGva4A9jhNkAhBJALSRfyiww67Vceo90UIDWtPLn/AIA9cUfK51gC0wf35YdowRYcxW0eJRB2i0R1jGUOKpUhdnYgX2364rdTOM1pJ98D53p1wak10MYs8sfRcu02ZHfMqpoUQVUDeQIa1iTIiPLnOEqZYpV1DwtaRvcbhgbG+4wy7B5XNVX7xULUiADUqN4VZP6ZlmImPCOQmIxbM32VywOuqxDTLkNCzz8JuDPnF8KSxzttHRh9oYXFQyR6X48ijsJknaqznUqaCNURJJX4SbDY+LYD2wd254UtKmtREmWiowZt48AMmIJ1XJ3IHPE9DtehBo5KjVzRUEEoqimscizHSP3tgftFwjM1qL97oVQpqQtRiRpvpLkQSRyCgC/jO2NoY6g/c5Wr1Hr5N3XgodfMkHxR0Czb00jf1vgjJZJ3IDMUH9FMAGPP+keZjEdLSlh/9Z+p3+uPMzxNtOhStOeZZZ9gCcYtN8IVGPZvLpnM0EZQaYDkupY2Swh5FyxW4kETjftX2Wq0ZqUqINEAgojlyASNLwfGpMmQJFp5mAOCZk0/CXNaTq8Id3kC2ynwi1pA+eOlZHjJKCpUK0VUXDMBsJkkxYXxbpUMYs+TH9x8fscdz9WKSrUp91VJLEuoUlSxCkE3izep1G+ATUBIUuJ2AGoz9MXL+IXF8nVZaiinmKklTpcjw6YElTyIWJkfFa8ir1aGm1OlUAKgl11jUSASAWWdA2G0xPMY0UUlwE806ogbhq/iOn/yj6MJ/wCcaVMirGdY9th0HK2MqZKF0inVvDGFn0U2G2/qfLEY4Ux2Dj1UD/8AbBX8zE8fIqD8R9hP+cePlRy1T6L9pnBNLh9QESwI6cz5YkakAYVXIPMaiPmNhP7jF7irFhoD+o/7TjzB5o1OQpgeg/PHuCte5Z21+PVASIEje6gee+A37Ws1ojoxO0eUdThbn9Oo2tO+9p5DriDKCSdMhptYGb87wPznBqmANy2YqROlZ6s0jfpA2xtlsmrFgbgW99zviX/UkLJDeZgDfa3LEOWzjAELTkEySCOfLEaROQqrkhESY53P648GQpj8IJ/e2Ba2dcKWNMQBM6vpEYV8Q4y+rT8JUySsb9L8sVwTllhqcMpnT4QCzDYbgEEiekDAnFUUttZQQSYjz/5wuzfa5yoUAAi/0Nt5+X54T5rirVSNe3QC3qQbFt7n6YCmwlwXzg+cp6FVTytax9PngfiJrd5ZvDP06Ec8VnKMz/DVqWSViFvJAFvTA9au7T/1XA56+ftz5dcFtJY5yuY/6h/F3jT7be2JGqk4rFdO7A8EMepJ+xwbww0XWTTXUN7/AC397YtIgbmKWsOF8RSNUSY1TH2PywszGTU0w1RYIYG4PwixnoACZ9R1GLLwI00VzpVS3ha24A8IPLrYxufYyjkVKyNid/spmSBYetuVsV6a7XYcsvjwcuz2XpT/AC7/AD9+X54Ho0wSQxKwpNheQDAjnJx0TP8AZUHUVAp3OmCIiNyLRfp+mKRm6kMpO6NpN9twR98RqioyTFyZdzspB9MR5lTAHMSD8gf1w1q8RVWKlTIPKPnhbnmVnd12MH6QcSiJsl4V2tzWWpNRo1QqM03UEqTc6SbCfMHc7TibJ9otJY5mj/rGJlO+qtoXy7uNDbTOELLfDCjlQyCAxqE8gTYC/W214j64hOB8P4j5xhop9xQUbKtOyjpcwAAegwsznarPGQ2YNxcBUggiOQI2OPOD8Fq5k66VMtTVwjssECdzEiYUz0MRM4D4jlDSqOhB8DtT1EQCUYibzEgAxJgEb74vdzVg0ha61ObNHqcaamj4j6W/PBk3gXOwAuTOwt1PLBGboqid3Y1Q2qowM6AFMUp2JuS0WBCi5U4GkuCzbgHEqmWqd5TCsYMqVABABY/DBtE4uK5ocUy6U0Io1FYNmNIgAEVBaQZ1ADadPPaDRUpmDA5RNrTzkmF9f84u3GOyKppzOWqIg0BytNvDaA5Qg2U2MbeWKk0uyKO6SS7FtfsVSpBj3yvpswuIjfxFQBf9jCamMvdwHC0wC20GTCrO8k/QNgziterWhalQm+2lRtMfCADucCZinpppTWLA1HJsWcysDeyrb3J54yUk1VjmTQ5oPlX+BHTzdHlUqMTc6iRvvawxBXzyC1/Zm/I4m4pkaS1jTVgFVQSxkgkqDbneRgLLqdS6V8YusLqlgZFrz8j6RjXaJ0SZqr3YAKnWRcMTKg7A3sxF/IGOZwLXzxbTAggQTAPPkT64Nr8CzWnvGoViHvq0kkkkyTzmZ3vhY4gwRBG488RJF0YWY82+Zx7jTVjMEWdXqD4vf8sMuzY8DHnb7tjMZgomUgjixsPRvoLYWZQywB2vb2OMxmK8kXQdxAfyn9RhTmP+s3/cfzx5jMSXZEJiZxpj3GYsIednh8ft+eGzC2PMZg49APs1q0gyNIBgiJE/gbCHIIAzWHwA+8C/3xmMwMuy4hucYgSLG9x6nDDsbmWYeJmaCsSSevXHuMwS8El0x1n3Ok3O7Y5DmGPiv+Nj9TjzGYyDXZFWMFv30xADv6jGYzAhEf41HUifngrOZhkddDFZN9JImCWExv4pPrfGYzGiBL9/C/OPUohqjs7FyCWYsSL2k8rDG38TahDZSCRNQgweWnb0sPljMZhKSXq/qRdHP6edqaap1vIdQDqNpqMDHS1vTDTI1mkXPxDnjMZhiSXP14RQg4xVJeqCSRG023x0jizkPRUEhTlahIG1jRi3lJ+eMxmLZH2ipE/yif7fyxa+zGQp1MjUNSmjkOt2UE7DqPM/M49xmOD9otxwWv8AJHrtY+P0KfncqgziJpXSXgrAiOkbYZZ3LrSzmS7pVpy5nQAs3UX072JHucZjMN4JP1cSv/y/4ZwNSl8X5fwi8domP+nf98xjkfaZRqQxc0wSeZN7nqYjGYzHS8oQgLsyoDEAR/xjMZjMW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data:image/jpeg;base64,/9j/4AAQSkZJRgABAQAAAQABAAD/2wCEAAkGBhQSERUTExQWFRUWGB8YGBcYGBsdGhscGRgYHRkYHh8ZHyYeGhsjGRwXHy8gIycpLSwsHB8xNTAqNSYrLCkBCQoKDgwOGg8PGiwlHyUsLCwuLyw0LCwsLCwsLCwsLCwsLCwsLCwsLCwsLSwsLCwsLCwsLCwsLCwsLCwsLCwsLP/AABEIAMIBAwMBIgACEQEDEQH/xAAcAAACAgMBAQAAAAAAAAAAAAAEBQMGAAIHAQj/xAA/EAACAQIEAwYEBAUDAwQDAAABAhEDIQAEEjEFQVEGEyJhcYEykaGxQsHR8AcjUmLhFJLxM3KCFSRDohbC4v/EABoBAAIDAQEAAAAAAAAAAAAAAAIEAAEDBQb/xAAvEQACAgEEAQIDCAMBAQAAAAAAAQIRAwQSITFBE1EiYfAFMnGBkaGxwVLR4UIj/9oADAMBAAIRAxEAPwBFxrjEIq0aH81iQdayoAFzKmDMgASDeeWAKNapHiVQTuQTFh0P64aM06jtz8/hB+37tgSvVUKG1KIYCCfEecgcwIH0x0I44w6Yu8jn2DZ+oCxpm40g+5m/rhKyQWU/hIIPqQD9CBgrvZqzJMgz+v3wdR4alUwZBK6RBBgm4JEyRvaQScLZo7luRpFc0V8ONBBW5JPqIt9zt1GBmoeX0xceI8PRKOkBQVXVYICWUQSfExJIHM29hivpSJ/T988Jx+QxKLTpgCUQdv8AONlyvU/ScMHyp2j2g/v3nEzZYwJUAecTf6/M4K2DyLlobWjrzNvXF/8A4X5IKtfMEL4NNNTz8TKX+gT5nFVoU6akax/48z9PPHUey3DFTh0KmjvQzkf91lM8/CFN8Fj5YEnRTv4mZ8tm6VKTpSkakTuzMR9kHzOKykwSThz2hoNmuIKKal3NBbCSRBbUx6Ac/bcmMbZbshVqU9TPoB/6aimz94CNQZWEBpEkATYT1jv6fJGGPliGaDcivsZw47JcU7nNUyGhXbQ46hrCfRipnlfDah2GVSpNTvQD4gB3asB3isqPqIZw6iVJUgbxMADjHDaVCvl6QUyL1SzSHUvKGdIF6YvAgaouQcSeWEk18ioxaaHXb7h6PVy1R2CqxZGc9FZNPr8Tn3OK/QoUmXu0FRyurV3ajVF5gtIAMyQYuMW7t5k+9oUioHhqREi0obyT/aPbFHyyOlu9C3tDGPQwY6joZM485OLfR049cliynZ0kSi1UFwdbU/FAMzE3id46WjENDhKAeAqHU+NWIIdLFbEEDZxB30eVwqdYOdRrANu2rU2o/wBWxBI/LbE1I0Qug1DB3AUzYiJ8M8gZxl6UvpB3EZ5HIipSpIrM2gKAASw1SbFVBIaJ9rmJx07Vjk/AuHxXphKjXqqSASAV1A+XmDI2x1YYawQcbF8rTo9Y41XfGPjEwwZA9Y3OITiSq4EycQ96DtheOohKexSV+xs4NK6Mx7GPBjGOGUZM1xFXrhRJMCQPmYH1gY3ZsKOP56nTosa06D4TAJN9ttsW+i0acY4jpWQfiBg+cWPpjmfGKuqtUu2qxuR/SLC5m+HfE88q0Ip1g6kl6bEX1MYZDIgQdRuBExaBKjJcTee77unXZ4DGqgbwrJhYjSJvO8x5YX3W22+Ov4f5jDuEVXnn8BU1ckBGvHKdvz8oxqy2Fgs2+W/tiJF/mHwlf7ZmI3k8+fzxrmGJPKJtNvviKNZEmPwlt0za7GeT7KVKqCokFTMGRyJB+oOPMWzs5wLONlaTJU0Kw1KuphZiSDA6gg++Mx1fTT54OE8sk6MpVruLEeEbDkDPmLki3TCfMNBjfz9LYcUVCaQZi+25MEzJnnhVm6e8/wCJxlMKIjzjwVYdfoeX2xcOymXCg1qp1W8C20gXvtcnz2xV6pCnYsh3Ubwdx8sW3gnDNaKJqVKcWhY26t5XBgcsIz3LobhtrkEzdCpUW3evpYoVWTaJFhcARf8AzgCjwisbCi4PTSyj5tH78sWf/RAMVqAFWYwL3v5HyXpv64a5XKIo+EKALAb333Y4VwRuCspzZTKPZ/NEiaRH/mp94DTt9jgs9k6xuogG4JPLltPLF6y1GBAZBO2oA+ZFl+k4Oq8Lq1xp7oMm4KqVBPtEjGlJETZzp+ywQeIjVAMhnBE+ikDbmDuegi9Ve0dOjlwzU3gILLDAAARdip28sQVuzAUkhAI/CQTty3HPniDMZYFO7cAgjSRaD9Tirceg4xjPhlU7OZtafF6zVWCqyBaZfwgq1ai63Jiw1Hp4T5jF7pOYy9NSGBpyxDAMV00VFRQFIMOfIQT6HlnaXIVUr6qhLoQFRjyCj4Pufc9MK5IPhkHrMQOftjsYcSyY1JMQytxnTOurlXemO8qAgUqg1CNDgq5WqfCNLgFtQXwyx6COe9oe0wzGeevSClKS6KeoWZe9aXsQdmEfPniu1M2Y0qxCiRuYIO4A5KenPnibhWVL1goF28PuWQgf/XGeXHUXTDxP4lZfs3xTvsgafdnU5WDaBoM+sRbbFWfLjaD0nf8AL6YvPaLgiUqeXpsdM3J6xad+rYq/HONZTKladNO9q/EWLeFQbqI2blv5k8hjmRycDORVKkBZ7hb0NDNoEjVGpSQOjKbg8+eNmoVAofTAK6g3I2MjeJgGVxHxPtOO8LmmtMm6wlj1IZjEkm5EHb3jpcclSBT1qy6VUMJJ9fESeUX5WtGB3SKjXksPZbMuK1NSQJZfCBFpB5jHTFOObZnh7037xC4ZCC7FhE2g8pAIabdbWjF54VxVayBlI3I9xyvgseaMnt8jGfTbYrJDmL/b8Q9jjAcaTjxzbDFiVCvPq1yvvjzLUyu+JquZBLIouRYxaY+dh1jGhdpAJW+1oB9Dtq38PkTjm48WHHlc4xps3lklKO1k4bGrPiOpVAHU8wLkewxDWreY/cY6MZp8GFGz1MIO02ZcUWVaetWkNBuB1gghh+/PDZqgwHWRm8KQWIMBiQJgmCYMD2xq1uVE65KDwfOg1qdTMBadPLt4QtMimxbdQSSuoalcgm42GCOz3EjV4mKiUxoYuqqIVQhk6yAIPwrbqdziHtywpsmVp/8AToIAxAjVUYy7GBF4Xb26BZ2UzFQZuiKY1MGKkTA0ES0naLA+w64ybako+zCq1ZFxNUWvV0qdIcgSZFiR6x06YFFJqlQIiFidgokyecC/6DDftlNLM1GCFO8OoBlFosSolhc3k3vsN8C9kMxUXNUjRjvbgB50wVYHVF4i9umNNrlmcq4Go6hrT7Gdg4Nw2rToU6b1FYqoWdDCw2sSTIED2xmGdOpYTExe4+k8sZhn4Tm0zmdQ78yLk/vYR98B5uzcmA2IBiPKb/PBStIiLc7b4Gzkg7e2JIJCnNIZm5Hli99haurLabDS7CDpG4B5+p8t8U153KnFj7F1GPeoGF9NmtbxAmYPkMLTRsmXWnRCi6qb8mB+wOIWpAmBbyGozHLlj3LZCs8AOZ5xBHtG2C6vZdwCzVG8vCZ++MVRKBaWSN9I0DqAJJvO59MZXzQUAF29ovHWMGJwxO7ADv6wt/Mkj7Yiy/B941kmxkjFNJk5IzmFiGNzY7Rfe8euIsyhaArc+kz7ADBdfgUm5m/OoT9vPAPG2NDLValPSGpoStyQLiT7CT7YlJl2/AqoZvL5w1cuYYqSrKQQTpMa15xPMbWxSu1fZl8rcHVQ/r5joHjl5i3pzTVMyabrURyjoZVpuCBv5+c2OxnHVOCcV7/LI7gaiIcRHiUkMINwJvHQ4kcksH3emb7Fm4l2chbMAbGfQbfPc4tn8Msz3uep0iggS4MyQQVH57/8Y87Q9maBqE0mFNviNOCA638VKxGuxGg2mDabkfw5U0MzVdlIilq5WC77W6X8sHPVTlF0DHAozSZce3uSbNcQ0gOKVGmoV1gAVNUn4iJ8JXbpincR7D0dT1Wq1m/E4CoPaYI8h4emG3FOLP35eSaThS5XxBHKBSRuDYCR7joVGe7Qtp0oHaIOo0yibWJJWTz6eU4xhSimwMie90eHh+WWmAUqgC6B3JiTpIEwFsdrWXCjKcRRHgUl0MfANLAtHMlDq25WthRnaFasxJ717zApxc9DJJPnE4d0mrVAFKKtRvCQYUACwnlMb/bGeSQzpsUJtqTp+Pb8xzlMzpVSq6WfUT8MQGCgKCbAmBtvbljE46UqAglRqRmEhdn/ABAmbCAWG4jkMAZfIOq1Kxq0CUKqabsJqatxJ2gAxIOrSQNsKa3BatRGzDpqGrQWAkDnt0vv1tOFceG53f17HWzajZjUKtr/AEd1R5x5XeFOKl2B7Qd7S7lzL018J/qSwBvuRYE87HmcWbPPCY6aPOvsR8az4p0nqXGmGkRNmBkTa298MarBwGKsQwEIwiJJuRG+4wm4sgNNw3wlSD8t/wA8VH/8lrTQy+kA02ANRjqZlF2TaAGEDqNI3NwvmxtvgKLL/VzIJTUywDB1g6vKI3Mx8vWAMzngahjnflP02thLms8ahFtKrOkDe/U8zjyk2CxY3GrLY6bMYio8XSlVUNYuCqMT4Q5gAH1mOf2wCKx2xqmbNMu7Ukq09BBLhZptBIZSQd7Ai/pfGmbI4Rtdh4sam+Sm8aqlqjkkHUxLTzkxIvHw6eU23xH2Wq1TnEaggZjKxMAgi5LR4QAJmD0vgLPsdUA+E3J6+vQcvXDzsPmDTz1EqAdepCNrMJm3TSPl7iJ8qy1jcoya8II/ibkiK9NyCNaEbk/Cdr2tJ26npg/+FXCH7x69ggHdyfxEw1ukDT9uuJf4pZplNJNICwzaok6vCI32iD/xg7sfkszlsi2qipa9SmmvS5BizWgSY3Ngb46TpOxO3toY8T7T1adVkGWVgNm75RNhyMRjMcYzlR3qO1QeMsdUrBBm4jlBtHKMZhFyd/X+htRhXRev/USsGAQfX88QVs9q5DbriXOcN7v+X/RaeoFgfK2EmdoRcASLj2xl60/cnpx7oKdWMzCjyHLzO/1GGPY/iC080kOIJ0nxC4ax5dftjakFemrDZh99x+WAqGQRaiPpgoysItdGBFvUYz3Nu2FtVUjrozSjaZPn+m2Je8sJOo/9x+2BacERrsb2Uz99sTUyVgLqjmY/xhkVJzTWI8PtfG1RCANEefhK/WD9sDCo5aCDMTuNp38sQtSZ/iJby/CPONjFt5wLIJ+KcXqOyQCUUhvANSgiLmCoc9BML8V2ACw8WpZlqbdIJIYgGAJjwsVPS/Lnh9XoU/CrIPBpKiSQNJlYnaCBhX2lzH/t60Wmmw+akYGvcI5bU4wVbVTVQZkFgLRcGFvPvjfhnaSrSkQpTpGm8/FIuTEC87L0uDXXHRewPYPLVcumYzAaqXLRS1FEUI7KCxUhnJK2EgQ0Qd8Z5HCKub4NoJp/CUbiHHKlbSYVNM6YAMBgJHiHUD0++1LjlQyGFJIG60xqNovLXPrjtrdiuGlSpyaKOZRnET00sCL9MKuIfwiyFUTRarQPlULqT0Iq6msBMAqfyyxZ8OXiDsKTlF2zm+YzLClSfUzykmApJ0+FtQdp3gHTF/qJleONq01KQqAn00+ZEkW6EYvXE/4bV1pJTR6NQU5UHWQSDptDiFO8LqI2vikVcktKoaVSBUBukiZIkRceREgTPOcaySVmcatN9DqnnqNZQVKLURSYe2sAfgAJSQT/AGGJtYQFxVBSXV3pc6mFwo3EgGGAUCCJgySdsK2oaFOkqpG8QSOklftOPDmndRADX5mGJ2kzsIkz5n2U2W+ztwzY44tyh8S+7xzdrz5Vde3gXI7kEtJflN4vJiJj0G2LhneAZworo5elTVdKatTMGUFpSIJBAFrkRBOBKVemqgXd5DE6YUiCO7AuxGq5J0yBFsXLhuep16SikzUWUixQee4W0HYEdB0jGl07QhmzzaUZcNfqUbhufehX1/jVzqB631LabG4Mbb46VW4qlWilRDZtp3G4IPmDjmXGuHPQcykKCVBgC4vzMnwwYgGOWFB4k6ElXYTvBPKwsCBhyMkxKUeS/dps6FpOJ8UDwzc6mA23vtilU8pUp16XeU3Tcy6lZseseWA8nnmaurlgralhjtKspGrqo335Ym41xzv9ELop76VYmYtcsPM+Hfa5wT2Nc9lU7LJ/6nTWNVRF9WA+V8bHjtEf/Kn+4T9DOKIWEWkGetve3p9cRlidyT98DYVF7ftLQ370fJj9AJxMtVHo1WpKztUUHUCwECC0rtYKN5i8i2OfrT5my9evp1/LFu4RxFHpgNVCKFhhpv0iABrNjbbn5YW1NtKvDHNLFNtCJKihiXHSL7X3kch9pxNVqlTqBgqZBWQ3zFxsIvgzNLQJhAq+KASkm5gCYjysMK6zGn4puTpAi1wCbbmAR7kYu93KGI7cMdsq/s61nOyK5rLUqeYdy6KJZW3JADGWBmR13xNx/jn+lpK1TU0AAtAMwsSdouQdhvyxzXhH8Rq2XSnTCKVSZEkFpm83g7dduU4h4928q5qxRUXkAZ8R5sSBImNo2w/6q2/M47xty56FHGM6tWvUqFZLNJ5/YgfTHuGFJTTGgCQOfvf6zj3CTy8nej9m8K5ft/06Fx/goTTUVNKnwtt8XXc7j7YpnEKcTjs7mkaLLV1EaTadjyPqDEY5L2hysERcEfv7YuaqRx4O0E8FbXlEP9DtRPtDobf2vpn+zEObo6XnrfBXZB//AG+bokwTpqAHmQOXnKqPlgfij/DcbG/vb88DJeQl7F+4FnBUoU38UhdJgCAVsYtHKcGDNwTqnyEqD67jFV7G57+W6S9jqAjrY2AJGw+eHb0VI1MG1Rf4v8TjdO0LtUw0ZkMTCsTsfEeXKZx41Rr+AEGIGrb6YGp6YsjEb7/WC2IKWZWY0AmfK0+fTE4ISFSxOygGPc9MD8R4eGpuGcQVIIG9wdr74lOaAXVoWJj9+H1xEvESJhRc3k7WgR+xiuC+SkZjsZV1eFlZYLA7CxAN7rN+ZBIBtYw6ynHauVo06KPAQG+lSfExaPEDsSRbE+V4WozACgIKgMgEhZKE/DOmZ284wqzGTYKzMCDqhVO8f4kDCubbk+GStDeOLRYuH9uHLAVVV42MQ0+ot9PfFky3aFXujREalgBxvY+RPqCRbnjlWerGk8L5f4xtm+Lt4aisVe4BG9+s2I8jbHNy6CD+LF8L/b/n5Gyl7nVaPaLW2hliBYzMgRv5xznFJ7bZZaml11ahqgqYOkXB8ILSDPQeI9BG/Zni3+pYqw01AvIkKZBEwZi/IHphRxrJM9R1dg1RTBUaRpA2ABN+viBmZi93MGTJ6W3J2nQtkjGMrXkrTvJYgNtAWZLGIm5BN4PPzxJl8yZ0KGfxWWmrPubG3ty52GCc9wfxXBiYAWoosOc6HAne8/LE5ZMvpKhhUBsSy6gPFphlCi4v8pvjTgYnq/8AFe1fKibOdm8zC1FpMQdl/EARIYgR523HOBhvVqZjKZZy9MoIUgBWM6SZJYN4BcTNo5XOC+zXaQihpVjUqkXH4VJkgBnAkAFBJJvOyjFl4vSVqJWoA5Ihh/3Acr2O/wDxjGUti+LwD6ryzTkrKUeLK9QDOUqVYKPDCLpWSGMEg6gYgx7zin9octSFVmoMppkmFVpifEYhQoQTpABPw74YojNq0qTqY6QLnSGOiOd1gzgY5bxmFJUfiJ0k+wBgiDzwxjklaXQ5qtK2ozgu14ET0zsYvyMX+eMrMTEza3lGOqdmhl6dHUtKDUQCoXM3/olgJkmwAvOKb2voImYBRBTR0kCIBOptVvQpgMer35fTcGvZvzQjk08scFKRWW9PeN/84zUJkifKYwWyCN/3+WInoE3Hvh0XIWbUbmPsPIRsPLGqVSpkT7G49xzx69MjBvDeB1K0EDQhIHeMDpE8+pHnEYphR7PeC0NVTUJhbx1JBj87484uxL6f6LT1YmXI6SxI9AMdEzOSyWVpimP5bMm+pipI/FM6WfcjYx6RjmhzF2nxchy2kT/jGSlu5QezlWCBTiXI1FSoGqKSBeIG/LflOC0qJ3UEQ8yDBk7CJ5Wv/wA2jyVHXVXV7DaYBI+vPBbjaGPmO3uxolEuNQIGq8QTv549wdTpyJJv+459Me4wPTLFxyzrJIa2hoBEyR6xdvTFI7QcMC1iACEa8HlN49MWw1UF+82k7jnubXOEHG6mvQQZkGfK9h8jhvJyjxePhle4Nme6z9LSQF1d3fYhxAHPd9J9QMb8UyXdP4vEwJFzab3A6YD4nQKtrXcEMPVTI+2G/aVg9UHZdI959PKMZeDbyedl86yVfCRLAi8evP0xbP8AVawwZ45RKX8tpxSsogDKYgSBLWFzGH1HMQBLC3QkX8vDgovgCa5DsxmjpIBbpy262HT9nGtGgN21e0+3643NIsFNhPUk/OR7YLphj4SRYXIBFvtODoCyIKukaqbH2J++2I6bqE+AbxsN+nrH5YIr0xHiqASPITHl6YgNdgqwybDdlH0jbEZSFnEM4afjEagPDaQD1v5Tv1wfQ4e7BGJDStwwFjO45j0wBnM1l6qvL0WqITub2O5EywnbDLIZovS1AMVCjxD+4THnGFMqUOX5HMU9zor+eygqNBpEgH4w15thTxbhgCqRM6rj23xa0zYWmQJmeYI++Fq0DWcKLknzt528sZOVDDiqN+yWVNOHKGObwbSeZ8unScedvODxmwwAbXTDg2gGChAMEGAAZgzIHljovBaKDLaWhdUqYFgdj7TEeuOc8ep1EcKBTRZtK/y3JBmCYXVz0ydrggRjn6LXyz5JwcaaYtma4EWZzBQd4dLFjIeqVUud5k6YAEGZvI6iQuHZZnLZh3mmhK1KoLBQRfSuoDVMnl197FxHhFOtUNXMsYEBKYJWBzJJP4jJJ32EmAcCcR4utRFprQRaa2VCCEgG0AEzqMG3IRMsdPTUuL8i7Z7mKQRqVagxAF/5ZDap5MS0AdVidr2BxHnOMkujGV0kNpMxY2JtNojCWsr1amsSG21kBFhYAVRvpUdLYypxEG9U6wAJqKgEdTIs4new8uc08e52yotx5QzpZ86pQA6jJZgWbxDwwDeCLbiLT1xuVp/zAzEGp4nkhQ03vBje42wqziOid5plQdBZL6lIbSUY81IcFTcQAQJwvzGeI0FAC2kayVkk8pBmPDGC9JPo3jlmmm2XHKUadSqEeIVQQgdtMn+n8NxJ3J/KPPFFdu6oqW5kgsd/PfcnA/Dac0Q4RtRGsqACYiRBXrveN9sT8O4VmKnjCaaTmIM6iImVURyO8jfAq2z0OPLhhiUpTv68WLOB8TooH8INSTdgLDkBtA54T59w1VyogEyBAHITYe+A6mSuQVNmKiQQSQYiDfV/bvghPDbTB2gi/oQdsOKPN2cPJn3Yljrp3ZpRI1rKlhqEoN2v8Pvti3jjbVEIVAskU0RJNtJNR2PM7AKOvPfFSWdxy2vEef8AnGlVzp0y6xYqDYyAD62meuCd+BRqwfPZkltMnSpsJsL4Fj9/lgl8mwRWIIDTpkGCB8RB2gGARM3GINOKqg7swuZ9Btg3h7szQDDAEiOcXgRfr7ewwH3ZieXLz5GMG8HYayCD4h6gEAsCRoawIUyIi82JiqQanJcpjmhxIgQ4GoSDY9TGwjbHuMoZNUUK6Sw38QFzcj229sZhZy54X8DS1kkqc39fkX/PCq7xZQRYap2i8DEJ4aYIJHtb674Bo8Sq1GABjUI1advpbEtfL91TYL/OiWdXPheSAUInYrq5yeeH69zmLgS5+qo1hXphlBkswvBjw/1H0nkeYxDwzj/egd7AKpAMXOkWWwJk/L0GAVNWsDR7qkNVQO1UgBgBHgX+keQ64eVOHGhTLZcgPBWQLww0sATzg74yUTTcB5jNEw8tYwF0HSRG+rYGfw788NqNri5EcyfUxPLCPg/DK7lBUdu6psWVJkSdzb7n6TizI4RydwBIWFkC3Mm8n74ijRTZ6mZZt9UnqCcE06TWkNHOxwCMy7PqG5NryOtoETHyw0OdcNdY23PX22wVA2GpVUf/ABn5CPrhdxPjS0UJiC3wAiAPkZIvJ/LHtbix2WGkbrJ+W2K/x5TVCzbTMQB5byfLriNlJAvBuAnN5jSzTql2IvAnxMTsLmANyTtzHU/9MqUxTpwqqIEbfvrip9lciaNI8mqHURzAiFG20S0dWOC+8OslZBPQ487rozzzpSpLoGOtjCVJEfFeFktIkrzA3Hy3GI+H0hTZXVrrt+/phjlc+2qHHv8AkcHNk0a+lZPkMKLWzw/BlV/M6GOfqLdB8fMa1m1UmcSVbUBGx1KIMeo3xQ6+bpIYZ28IJmVC6ibsARqkCwM9TbHQKWZARpNlRhHLaR72geuAqmWp6e8FNSCZeFWST+Ik41+zcy1Dblw7/wB0TNiexPur/c56+ZWu/wDLcVAo8YU95EzpgmQPWbx5Tjxcut10ViRtoqIAOgIm37tjpbcJpVQSpAJ2Bk/YjCbi+Rr5eiQlHvDNiIb2hyDz2x3Hp2JbijZigwJZ1VQeb1SPoFj74jo06Rks1IEi0L3pYLBA8IDC4nxEAROIs/xXvHIqhtaWIcMuny08rR0m2IKHGadKC1hMSKbfQdPODiKDXBEmGcNyrvV0BdVFrv3YBk3htDPygeIGeXTDXMVcro0KgAUQaqllcldzcgoeUDz3wmzXagMppp8DkMDJWCLRBEgWEm0+84B4TWSvXpU8ywSm9RhVbVEwLLc7F4BMkgGcG8bS7Ohp448ct2Rbl7DvJ9p1y9E/6cMxdjqNQsJ6MNiQfXyOA+A9vmpfyqiuzFxp0qoUSYFgQIk7RyF98XLK9k8kzMVp95T+BPE5UFbNBDb6idzytjmvazhK0M3VpKF06pW5MKwBCknpMc464rH8T5JqJYdqjjjX1/ReEyzrUY1UTW7F1zAFJQuin4QNTCoXC6iQCYliCAcc3pPIDVNT1HglmYsdhvzLeZ6C2JcvXqUwQjaQwEg6WBEQPiB5dPLpgUPBF5jDCVciRJUrGfDO0bX8x6YHqEm5/Z3xsa1ydj5fvrjR9sEQ2yag1ApjxnR/usD7E/fG/wD6c7QNEBQWYwFgTfUeemPYHpiXh+Vl0MGA6H/cwj0uD+xh7lc4Ee1JGnUwL30FjGqQLm3lv54q0uyLl0iv0+BSCSYt1Egg3sN4uPfrgQ5FgZsQDPTY/Pfpiw5mg5Z20gQWciRHNiEixi49saZDJBqVZ3fS1MiAPilidKnotmJ9MZfEux6awTUYw4fnv67BKDgqCxOrnAJHr774zGlbILqPiOMxW8t6CfujpGWWjAHhNuQn7TginUpDYW8kP6Y1rZqU0oramFrcjufljykrhNLqY5/CLb2vtGGm6OWQ5ogeJZUAABtPM77/ACvgd6DOR42M7eFdunxDphlklIEgGDtLf8+WJjlnLaoXoBqNtvLy+uKouxJnctp+I6RE6Y3M7wP1xBUrU2iEYQPi8/0HQf8ALniVMbvHTdoA3PToMJFrDW2gGZGncmb7TJv+WAfDCQVlMpJ8LQept6gb8othlRy7ES5gg2G+/rtgbKOzLq8QIPigA7m5v6Y34StStrjUwXaLcucbXjFkNqvDwg1D4hYRHUDkPPBAyKA873N+eAXylYGSCRO1zt1w0y9BGUEoPObx8xvirspg1PJKWJIKEbHUZNwZ+YF/LywxqcNAUAktaJ6jpgPK0KYZpKg6iADHQRY3t5Yf1k8AHkMcXX5VgcJVxbs3wQjuFRyoiPzOJsrWMweWNhvBxj0CDqG3PCetxLLjU4DsUkMaqkUapFyKbED0Un8sKeFccAt/uQ7j9Rix8Hh1K8yCI9RjmFaiadUNcMDPi6nefqPLCf2Tjc4z8NP+i5ZNrplsz3FFyjCqGhGmFPMxt1JHlywVwvtzl69F6hOkUxLo0AoBzJmCpEwRzBG4OE+dzaVsoiVQP5h0+amD4h5iJjHNzNOvAMFXKNfcBtLA7SLfQdMepwZnKPPaEc2JJ2vJZ+0TrXq993FKQtv5jlgBzIJCMBNiR0nlipcTQ6iygpN2KtYn2jp9cNlzV+6JKut0PQwbr6XHmJ88aZrLGqkFVWsNgICt5DkrHl+E+U3tTd8mKECB1kLBL+HVfr9ZtjfiPC2Ug6pJFrRtv+vvh/U7N1KFBa7BGQmYDEMoIkFgygg7iBMQMDjMkgjSx5gaef8Ax1vBxUsrvg7Wm02PJj5ly6r5fX/Qzspxevl0IepNIkr3XhjxQdZYGQd4sdotNiv/AMfSvUls0tPvCAEZSzM0QGWD/SATtsZPRRSouSwIjbw36Tf2IxK+qk6FJ76kG7u9oIJMAiS4DHUJEiGGxAwgv/ru8/0MazBHHpqim+bv9uTO0PZh8q7qwZ0JAp1dOkG0nrJEgQDyPWyPMZVgCdIgRN9p/wA2thxneNVakM7yqfBSB8IneLeI+Z/WdWzqshQovisGCyymRcTcztuPpB6K6PPsSgMw3sBIEjaYJAmTfeL89sb00KsUZU1NC+IK0FtJVgZIB2uOpx5WqFZEiDBkASYJgzuNzafWbY0yy+JQNiwkAAnfkDY89yB1I3xRCx5akdSU1QHSNI5E6VYgTBnmb88acWzqimEpqKQazqSWc3O7EgBL2UKCCN74zLDSGqAjwyoAmNWkS1vihbX/AKuowmz/ABDUYs28EDRc/iKgkSLjoZxhBOrsHyT5/MaVQePSKYiTIg7RyWSGOnlYYsedz9KjlFfuStSoiqQJiSp+IWuZO9+V+dJBcahMA7iLTbkecgfIYsHAzWqModSVZvFUYTKrdrgysA2JtfnbGu2MnyTlAR4wF8Njpt4hewi9t8ZhzxDiOUp1GQZLUFtqFJGBsLybk9Sec4zBrFaug/VaLTk8rqErJaZ1gKDztJn9jBmbzoC6WBBNo/WCd8e8PVkpgaGJ62+e+BqqqGYuskmTLGBPoMFfBkepxSZCiIEySYtvbngpO8ZQbCQPUSMAJwouxI8K9DO3MA9NsO6RYAEaRO0gn9IxVkaBTkmYAM0keV9vP32xFmOHBUNzMgCFXckAbDHmf4uUiI1EnysJA+oJx5Q4mWu0kb2jcXBNtsC2i0mPOH01poV0SL3lgb+YEz52wLkMkEMIIB+K8z88KxxlwTqa3Tb7YeZSirIJLEm/xNHpc+nngbXsXTPM5kkOnwiNQmRc3HPl+eJalGiojQs+gxKvCg5A0fSfvf5TjfO9kgi6giv1CqSR1m1vc4DongV5qooVSqgSQNhzOGb1gy6hsfzwmZNVz8I2A2Ef8YV0s6RTTxRC3jnFp+Q+uOBq8T1PN0KafVOM22uB9WWceUsxBjCzh3EHZJMGSYB3jlt5Y8r8SIsyX6g/kf1xtpdJqMapq4noccXkgppFt4IP5gg2nVc9L6RPpthF25ywqBa9OIYEkjrv9bg+Yxrw7iexBkYm4q47hxBKfFa+k89r6T5TE9MaLG8eRNe/IlqYZHJSj47KBnuIsumIKo+pR68usXxXM1V1Ozc2JJ9WMn6nDfiD29RhUi+KNJYnYASSekC5te3THUikgW2+yNKJqMoWNcQGJYkRcReAB6YfVeDVMwAsCRYsDCgwZBkSVIna4hbQWxJw3ghWK1aVC7IIJ6X+ew+Y2w+yvHBpACqrc+g846bc8ZzmlJcjmDSyzYZShFtp/X4sGznByKKoztUqAEqG581BIuFm17n7ScP7Ns9FTmXVVIkgeEkDe/IHn/mA3ydMP4l0vO7crWN9zz67Yn4xTdqIVbEzEjYfiN+XLEeNSQrGcoS29MqGbrRVrMoCrUYsoN4BspkyTIExy5W3BznDJyz5g1lD0ainuwrEmZhyw+HmZ28JuDs34d2ceo57pwUVgXDNYSRrVbEwbkcuVty9yy0chTru7Aq4l5ILRJVFCknVM2859MZxjUh/Jq8b07xxbvj8DnGbfwioJKVNhIhW/EnzBI8o2i4FWqSPLmJ8/wDjB5qU61SqlMGlTNQvSSZK22jaD4rcrCeeFq1YBt++WHIvwckic6rb85tP7t1xsCCUgBIABuTJES1+Z/pFt4tjRqvqP3+uIXqEeouPUYIhd8vwY16MoI0GAsxyMn+68CeZmcVyplHonVBRhPtaDB+Yx1Lh1IUsvTUGQFB1W8UiS1upJPvil9tM4oWwGomAbe/0xbwbYpp8mUJ26K3Sy4FUU2ZahO7qxINiSJ/ERted8MalEKpI2Hiif6bgz188JMpmAEZdjqVlhASTcEFpkCDMQZOJ69VzT7wmaZOnfc+gxhODcrR29NmxRxvclfRHmiajlyFJPM+mPcDf6sdD9MZiVIFzxe/1+h3OpnAOTfL9cKnzYlgRPinz2sI5kYe5tCTCD0YTe23v5YnyfZ6X7xgzNHJWtHQwOWNnNHISA8qz7aBYCZbrysDiXx7+H8h+f3wxFNUZtQMk/kPPriCpVU7Dc9fntit9koVPwAOZMbATBm3PfHjcFQeEk2gyLTM2i4xYKFNiNh8/0GPTwxpJMXM3noLYFtFqxRw7gakzJ9SBP1GHmX7PgACSY/u/TGyDSpNrA8rbeuDqKNElwPQH5fFgJSCSJOG8JUPfVABPxHqI5+uD+Kdn6VamVIAa0MZJEdb3GEuZ4gUMLUaT0UefWcYc25F6jfPpgE/kFQt4vwQU10A72mDy3t9sUfieWZSFCtAUCYNwIE/TFxqZ4uSpJJPUk4V8YUynkJP+6McbK8uLK2lcX1732ynpoTd9MS0sxDKgX1PQmLfvpgh2HPw8pIt89sNcggcffG9dNGXqKqg3AJPPUTLADYrE88b4PtVxexrzVDeHNmwpQpSj/AgaiUllPObGQwG48pGLCvEqaKL2I69cIsrRQkB0AJMAmBP54042KevwMBAAA5KRuB1g3t+WHZZVmns2NOr+RvPNCXKJB2cou5Jko3iAmLGLWE2wxTgVKkpFILe2qJY+pN/b6YSUeKFaaKsMVkGL2tEkfKMM6PG4BmPQf5GOlihFwpjsMWGcKaX18xfnG0kqYIIjfYGfIGYwkrAI+owdJNiJUxtM8pM+2PeLZx2qOYHiOwm3TA2Q4o+Wqll+L4Sxvp1QSb/2gAN/djmZknJ7TpY/T0uLYlw33b5/Oi49hs0oV08ww8V9oJE3P4bDr54b8YGuRssQTe48v1wn4QKVfxd2h5sCARPmIgiIv68xiftXx40VCooesw8Ki4mRLGOSieYvaeeLwTco0ed+00nnclab7RX+KVzlqgqr4VAM9PJBfxEm8eWKJxTi9XMNqq1NR2AhRABJUHSBMajBMm5w7r0u9fXmWNWpECml9Imw8Gw5QsDeScDcRamAAq00YWURq0ybwokM3zPXphncro51iBahUhlaCLg9OhwxrUQ760jS8MBOxbdLbaW1CPIYj/0LsSX70f3NT0zYxBZ/sMNcpm6lNZRaewClx4dJkGOpkgz5bHYjOdfd7HdPp1NPJK6Xt9eBVnaARQPxEAm9xcmw5Wgc9vOwnd7bX+WC60M/iIJJv4hfaYgkmfbfG/E2EACLCfTFrI+Eaz00ZKWSPCXSCcj2nr0KYpqy1EAEK0koCT4QR8PoZi2FnE87Ur1AXKoItvA535yYGBlqDnj16gBVj4r2B5gb+3L543cm1RzkknYZxThncGmVJuisXGwqbkKRERaMLHMkk7nc9ev1w14p2gFamKXcoiqQVIJ1Az4jaAZECI5YVEiBvN5mI8owKvyWjQrjzGFjjMQs+t8pkhIeogQoJgEkQdp/uAF79MZmOJHUdJEbAAke58/0wRSqU4uL+u2Pc3maarAF2PLf5c8YU0geCvVstMmD7CffAeUygFQlw3oRz9N4xpx/jrTcFeguAOnr64RZTtC1xrIB3vfBKLLsvf8AqUQfkML85xmRYEYRI9RxKggcmNvQj/GBeI8XAUBb23OJySkG5vtAIK79fYj8hjyt21Xkpj9xsMVOpmr4jWT5+Z/f7nBUQt+V7QCo4AU6uXij8owdW4g8fAv+7/8AnFb4DlP5wZpCgWsdzPQYdZlxyDn0U/nGB4IBoaqkae6G9zqm5+WAONZqoIDlW6aR+uCqnExJCq7EbgDAOaD1CHNJgqn3N5Mz8sVtRaJsznKlA+GL7jljfh3FqtZGBogoSRrE7rfkbbxz57ch+NvIxtwDjK5emKRK6y2qCeUk+5gnCq02Kct0oqzfI2lwQZ7KLcsSGva4A9jhNkAhBJALSRfyiww67Vceo90UIDWtPLn/AIA9cUfK51gC0wf35YdowRYcxW0eJRB2i0R1jGUOKpUhdnYgX2364rdTOM1pJ98D53p1wak10MYs8sfRcu02ZHfMqpoUQVUDeQIa1iTIiPLnOEqZYpV1DwtaRvcbhgbG+4wy7B5XNVX7xULUiADUqN4VZP6ZlmImPCOQmIxbM32VywOuqxDTLkNCzz8JuDPnF8KSxzttHRh9oYXFQyR6X48ijsJknaqznUqaCNURJJX4SbDY+LYD2wd254UtKmtREmWiowZt48AMmIJ1XJ3IHPE9DtehBo5KjVzRUEEoqimscizHSP3tgftFwjM1qL97oVQpqQtRiRpvpLkQSRyCgC/jO2NoY6g/c5Wr1Hr5N3XgodfMkHxR0Czb00jf1vgjJZJ3IDMUH9FMAGPP+keZjEdLSlh/9Z+p3+uPMzxNtOhStOeZZZ9gCcYtN8IVGPZvLpnM0EZQaYDkupY2Swh5FyxW4kETjftX2Wq0ZqUqINEAgojlyASNLwfGpMmQJFp5mAOCZk0/CXNaTq8Id3kC2ynwi1pA+eOlZHjJKCpUK0VUXDMBsJkkxYXxbpUMYs+TH9x8fscdz9WKSrUp91VJLEuoUlSxCkE3izep1G+ATUBIUuJ2AGoz9MXL+IXF8nVZaiinmKklTpcjw6YElTyIWJkfFa8ir1aGm1OlUAKgl11jUSASAWWdA2G0xPMY0UUlwE806ogbhq/iOn/yj6MJ/wCcaVMirGdY9th0HK2MqZKF0inVvDGFn0U2G2/qfLEY4Ux2Dj1UD/8AbBX8zE8fIqD8R9hP+cePlRy1T6L9pnBNLh9QESwI6cz5YkakAYVXIPMaiPmNhP7jF7irFhoD+o/7TjzB5o1OQpgeg/PHuCte5Z21+PVASIEje6gee+A37Ws1ojoxO0eUdThbn9Oo2tO+9p5DriDKCSdMhptYGb87wPznBqmANy2YqROlZ6s0jfpA2xtlsmrFgbgW99zviX/UkLJDeZgDfa3LEOWzjAELTkEySCOfLEaROQqrkhESY53P648GQpj8IJ/e2Ba2dcKWNMQBM6vpEYV8Q4y+rT8JUySsb9L8sVwTllhqcMpnT4QCzDYbgEEiekDAnFUUttZQQSYjz/5wuzfa5yoUAAi/0Nt5+X54T5rirVSNe3QC3qQbFt7n6YCmwlwXzg+cp6FVTytax9PngfiJrd5ZvDP06Ec8VnKMz/DVqWSViFvJAFvTA9au7T/1XA56+ftz5dcFtJY5yuY/6h/F3jT7be2JGqk4rFdO7A8EMepJ+xwbww0XWTTXUN7/AC397YtIgbmKWsOF8RSNUSY1TH2PywszGTU0w1RYIYG4PwixnoACZ9R1GLLwI00VzpVS3ha24A8IPLrYxufYyjkVKyNid/spmSBYetuVsV6a7XYcsvjwcuz2XpT/AC7/AD9+X54Ho0wSQxKwpNheQDAjnJx0TP8AZUHUVAp3OmCIiNyLRfp+mKRm6kMpO6NpN9twR98RqioyTFyZdzspB9MR5lTAHMSD8gf1w1q8RVWKlTIPKPnhbnmVnd12MH6QcSiJsl4V2tzWWpNRo1QqM03UEqTc6SbCfMHc7TibJ9otJY5mj/rGJlO+qtoXy7uNDbTOELLfDCjlQyCAxqE8gTYC/W214j64hOB8P4j5xhop9xQUbKtOyjpcwAAegwsznarPGQ2YNxcBUggiOQI2OPOD8Fq5k66VMtTVwjssECdzEiYUz0MRM4D4jlDSqOhB8DtT1EQCUYibzEgAxJgEb74vdzVg0ha61ObNHqcaamj4j6W/PBk3gXOwAuTOwt1PLBGboqid3Y1Q2qowM6AFMUp2JuS0WBCi5U4GkuCzbgHEqmWqd5TCsYMqVABABY/DBtE4uK5ocUy6U0Io1FYNmNIgAEVBaQZ1ADadPPaDRUpmDA5RNrTzkmF9f84u3GOyKppzOWqIg0BytNvDaA5Qg2U2MbeWKk0uyKO6SS7FtfsVSpBj3yvpswuIjfxFQBf9jCamMvdwHC0wC20GTCrO8k/QNgziterWhalQm+2lRtMfCADucCZinpppTWLA1HJsWcysDeyrb3J54yUk1VjmTQ5oPlX+BHTzdHlUqMTc6iRvvawxBXzyC1/Zm/I4m4pkaS1jTVgFVQSxkgkqDbneRgLLqdS6V8YusLqlgZFrz8j6RjXaJ0SZqr3YAKnWRcMTKg7A3sxF/IGOZwLXzxbTAggQTAPPkT64Nr8CzWnvGoViHvq0kkkkyTzmZ3vhY4gwRBG488RJF0YWY82+Zx7jTVjMEWdXqD4vf8sMuzY8DHnb7tjMZgomUgjixsPRvoLYWZQywB2vb2OMxmK8kXQdxAfyn9RhTmP+s3/cfzx5jMSXZEJiZxpj3GYsIednh8ft+eGzC2PMZg49APs1q0gyNIBgiJE/gbCHIIAzWHwA+8C/3xmMwMuy4hucYgSLG9x6nDDsbmWYeJmaCsSSevXHuMwS8El0x1n3Ok3O7Y5DmGPiv+Nj9TjzGYyDXZFWMFv30xADv6jGYzAhEf41HUifngrOZhkddDFZN9JImCWExv4pPrfGYzGiBL9/C/OPUohqjs7FyCWYsSL2k8rDG38TahDZSCRNQgweWnb0sPljMZhKSXq/qRdHP6edqaap1vIdQDqNpqMDHS1vTDTI1mkXPxDnjMZhiSXP14RQg4xVJeqCSRG023x0jizkPRUEhTlahIG1jRi3lJ+eMxmLZH2ipE/yif7fyxa+zGQp1MjUNSmjkOt2UE7DqPM/M49xmOD9otxwWv8AJHrtY+P0KfncqgziJpXSXgrAiOkbYZZ3LrSzmS7pVpy5nQAs3UX072JHucZjMN4JP1cSv/y/4ZwNSl8X5fwi8domP+nf98xjkfaZRqQxc0wSeZN7nqYjGYzHS8oQgLsyoDEAR/xjMZjMW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4" name="AutoShape 12" descr="data:image/jpeg;base64,/9j/4AAQSkZJRgABAQAAAQABAAD/2wCEAAkGBhQSERUTExQWFRUWGB8YGBcYGBsdGhscGRgYHRkYHh8ZHyYeGhsjGRwXHy8gIycpLSwsHB8xNTAqNSYrLCkBCQoKDgwOGg8PGiwlHyUsLCwuLyw0LCwsLCwsLCwsLCwsLCwsLCwsLCwsLSwsLCwsLCwsLCwsLCwsLCwsLCwsLP/AABEIAMIBAwMBIgACEQEDEQH/xAAcAAACAgMBAQAAAAAAAAAAAAAEBQMGAAIHAQj/xAA/EAACAQIEAwYEBAUDAwQDAAABAhEDIQAEEjEFQVEGEyJhcYEykaGxQsHR8AcjUmLhFJLxM3KCFSRDohbC4v/EABoBAAIDAQEAAAAAAAAAAAAAAAIEAAEDBQb/xAAvEQACAgEEAQIDCAMBAQAAAAAAAQIRAwQSITFBE1EiYfAFMnGBkaGxwVLR4UIj/9oADAMBAAIRAxEAPwBFxrjEIq0aH81iQdayoAFzKmDMgASDeeWAKNapHiVQTuQTFh0P64aM06jtz8/hB+37tgSvVUKG1KIYCCfEecgcwIH0x0I44w6Yu8jn2DZ+oCxpm40g+5m/rhKyQWU/hIIPqQD9CBgrvZqzJMgz+v3wdR4alUwZBK6RBBgm4JEyRvaQScLZo7luRpFc0V8ONBBW5JPqIt9zt1GBmoeX0xceI8PRKOkBQVXVYICWUQSfExJIHM29hivpSJ/T988Jx+QxKLTpgCUQdv8AONlyvU/ScMHyp2j2g/v3nEzZYwJUAecTf6/M4K2DyLlobWjrzNvXF/8A4X5IKtfMEL4NNNTz8TKX+gT5nFVoU6akax/48z9PPHUey3DFTh0KmjvQzkf91lM8/CFN8Fj5YEnRTv4mZ8tm6VKTpSkakTuzMR9kHzOKykwSThz2hoNmuIKKal3NBbCSRBbUx6Ac/bcmMbZbshVqU9TPoB/6aimz94CNQZWEBpEkATYT1jv6fJGGPliGaDcivsZw47JcU7nNUyGhXbQ46hrCfRipnlfDah2GVSpNTvQD4gB3asB3isqPqIZw6iVJUgbxMADjHDaVCvl6QUyL1SzSHUvKGdIF6YvAgaouQcSeWEk18ioxaaHXb7h6PVy1R2CqxZGc9FZNPr8Tn3OK/QoUmXu0FRyurV3ajVF5gtIAMyQYuMW7t5k+9oUioHhqREi0obyT/aPbFHyyOlu9C3tDGPQwY6joZM485OLfR049cliynZ0kSi1UFwdbU/FAMzE3id46WjENDhKAeAqHU+NWIIdLFbEEDZxB30eVwqdYOdRrANu2rU2o/wBWxBI/LbE1I0Qug1DB3AUzYiJ8M8gZxl6UvpB3EZ5HIipSpIrM2gKAASw1SbFVBIaJ9rmJx07Vjk/AuHxXphKjXqqSASAV1A+XmDI2x1YYawQcbF8rTo9Y41XfGPjEwwZA9Y3OITiSq4EycQ96DtheOohKexSV+xs4NK6Mx7GPBjGOGUZM1xFXrhRJMCQPmYH1gY3ZsKOP56nTosa06D4TAJN9ttsW+i0acY4jpWQfiBg+cWPpjmfGKuqtUu2qxuR/SLC5m+HfE88q0Ip1g6kl6bEX1MYZDIgQdRuBExaBKjJcTee77unXZ4DGqgbwrJhYjSJvO8x5YX3W22+Ov4f5jDuEVXnn8BU1ckBGvHKdvz8oxqy2Fgs2+W/tiJF/mHwlf7ZmI3k8+fzxrmGJPKJtNvviKNZEmPwlt0za7GeT7KVKqCokFTMGRyJB+oOPMWzs5wLONlaTJU0Kw1KuphZiSDA6gg++Mx1fTT54OE8sk6MpVruLEeEbDkDPmLki3TCfMNBjfz9LYcUVCaQZi+25MEzJnnhVm6e8/wCJxlMKIjzjwVYdfoeX2xcOymXCg1qp1W8C20gXvtcnz2xV6pCnYsh3Ubwdx8sW3gnDNaKJqVKcWhY26t5XBgcsIz3LobhtrkEzdCpUW3evpYoVWTaJFhcARf8AzgCjwisbCi4PTSyj5tH78sWf/RAMVqAFWYwL3v5HyXpv64a5XKIo+EKALAb333Y4VwRuCspzZTKPZ/NEiaRH/mp94DTt9jgs9k6xuogG4JPLltPLF6y1GBAZBO2oA+ZFl+k4Oq8Lq1xp7oMm4KqVBPtEjGlJETZzp+ywQeIjVAMhnBE+ikDbmDuegi9Ve0dOjlwzU3gILLDAAARdip28sQVuzAUkhAI/CQTty3HPniDMZYFO7cAgjSRaD9Tirceg4xjPhlU7OZtafF6zVWCqyBaZfwgq1ai63Jiw1Hp4T5jF7pOYy9NSGBpyxDAMV00VFRQFIMOfIQT6HlnaXIVUr6qhLoQFRjyCj4Pufc9MK5IPhkHrMQOftjsYcSyY1JMQytxnTOurlXemO8qAgUqg1CNDgq5WqfCNLgFtQXwyx6COe9oe0wzGeevSClKS6KeoWZe9aXsQdmEfPniu1M2Y0qxCiRuYIO4A5KenPnibhWVL1goF28PuWQgf/XGeXHUXTDxP4lZfs3xTvsgafdnU5WDaBoM+sRbbFWfLjaD0nf8AL6YvPaLgiUqeXpsdM3J6xad+rYq/HONZTKladNO9q/EWLeFQbqI2blv5k8hjmRycDORVKkBZ7hb0NDNoEjVGpSQOjKbg8+eNmoVAofTAK6g3I2MjeJgGVxHxPtOO8LmmtMm6wlj1IZjEkm5EHb3jpcclSBT1qy6VUMJJ9fESeUX5WtGB3SKjXksPZbMuK1NSQJZfCBFpB5jHTFOObZnh7037xC4ZCC7FhE2g8pAIabdbWjF54VxVayBlI3I9xyvgseaMnt8jGfTbYrJDmL/b8Q9jjAcaTjxzbDFiVCvPq1yvvjzLUyu+JquZBLIouRYxaY+dh1jGhdpAJW+1oB9Dtq38PkTjm48WHHlc4xps3lklKO1k4bGrPiOpVAHU8wLkewxDWreY/cY6MZp8GFGz1MIO02ZcUWVaetWkNBuB1gghh+/PDZqgwHWRm8KQWIMBiQJgmCYMD2xq1uVE65KDwfOg1qdTMBadPLt4QtMimxbdQSSuoalcgm42GCOz3EjV4mKiUxoYuqqIVQhk6yAIPwrbqdziHtywpsmVp/8AToIAxAjVUYy7GBF4Xb26BZ2UzFQZuiKY1MGKkTA0ES0naLA+w64ybako+zCq1ZFxNUWvV0qdIcgSZFiR6x06YFFJqlQIiFidgokyecC/6DDftlNLM1GCFO8OoBlFosSolhc3k3vsN8C9kMxUXNUjRjvbgB50wVYHVF4i9umNNrlmcq4Go6hrT7Gdg4Nw2rToU6b1FYqoWdDCw2sSTIED2xmGdOpYTExe4+k8sZhn4Tm0zmdQ78yLk/vYR98B5uzcmA2IBiPKb/PBStIiLc7b4Gzkg7e2JIJCnNIZm5Hli99haurLabDS7CDpG4B5+p8t8U153KnFj7F1GPeoGF9NmtbxAmYPkMLTRsmXWnRCi6qb8mB+wOIWpAmBbyGozHLlj3LZCs8AOZ5xBHtG2C6vZdwCzVG8vCZ++MVRKBaWSN9I0DqAJJvO59MZXzQUAF29ovHWMGJwxO7ADv6wt/Mkj7Yiy/B941kmxkjFNJk5IzmFiGNzY7Rfe8euIsyhaArc+kz7ADBdfgUm5m/OoT9vPAPG2NDLValPSGpoStyQLiT7CT7YlJl2/AqoZvL5w1cuYYqSrKQQTpMa15xPMbWxSu1fZl8rcHVQ/r5joHjl5i3pzTVMyabrURyjoZVpuCBv5+c2OxnHVOCcV7/LI7gaiIcRHiUkMINwJvHQ4kcksH3emb7Fm4l2chbMAbGfQbfPc4tn8Msz3uep0iggS4MyQQVH57/8Y87Q9maBqE0mFNviNOCA638VKxGuxGg2mDabkfw5U0MzVdlIilq5WC77W6X8sHPVTlF0DHAozSZce3uSbNcQ0gOKVGmoV1gAVNUn4iJ8JXbpincR7D0dT1Wq1m/E4CoPaYI8h4emG3FOLP35eSaThS5XxBHKBSRuDYCR7joVGe7Qtp0oHaIOo0yibWJJWTz6eU4xhSimwMie90eHh+WWmAUqgC6B3JiTpIEwFsdrWXCjKcRRHgUl0MfANLAtHMlDq25WthRnaFasxJ717zApxc9DJJPnE4d0mrVAFKKtRvCQYUACwnlMb/bGeSQzpsUJtqTp+Pb8xzlMzpVSq6WfUT8MQGCgKCbAmBtvbljE46UqAglRqRmEhdn/ABAmbCAWG4jkMAZfIOq1Kxq0CUKqabsJqatxJ2gAxIOrSQNsKa3BatRGzDpqGrQWAkDnt0vv1tOFceG53f17HWzajZjUKtr/AEd1R5x5XeFOKl2B7Qd7S7lzL018J/qSwBvuRYE87HmcWbPPCY6aPOvsR8az4p0nqXGmGkRNmBkTa298MarBwGKsQwEIwiJJuRG+4wm4sgNNw3wlSD8t/wA8VH/8lrTQy+kA02ANRjqZlF2TaAGEDqNI3NwvmxtvgKLL/VzIJTUywDB1g6vKI3Mx8vWAMzngahjnflP02thLms8ahFtKrOkDe/U8zjyk2CxY3GrLY6bMYio8XSlVUNYuCqMT4Q5gAH1mOf2wCKx2xqmbNMu7Ukq09BBLhZptBIZSQd7Ai/pfGmbI4Rtdh4sam+Sm8aqlqjkkHUxLTzkxIvHw6eU23xH2Wq1TnEaggZjKxMAgi5LR4QAJmD0vgLPsdUA+E3J6+vQcvXDzsPmDTz1EqAdepCNrMJm3TSPl7iJ8qy1jcoya8II/ibkiK9NyCNaEbk/Cdr2tJ26npg/+FXCH7x69ggHdyfxEw1ukDT9uuJf4pZplNJNICwzaok6vCI32iD/xg7sfkszlsi2qipa9SmmvS5BizWgSY3Ngb46TpOxO3toY8T7T1adVkGWVgNm75RNhyMRjMcYzlR3qO1QeMsdUrBBm4jlBtHKMZhFyd/X+htRhXRev/USsGAQfX88QVs9q5DbriXOcN7v+X/RaeoFgfK2EmdoRcASLj2xl60/cnpx7oKdWMzCjyHLzO/1GGPY/iC080kOIJ0nxC4ax5dftjakFemrDZh99x+WAqGQRaiPpgoysItdGBFvUYz3Nu2FtVUjrozSjaZPn+m2Je8sJOo/9x+2BacERrsb2Uz99sTUyVgLqjmY/xhkVJzTWI8PtfG1RCANEefhK/WD9sDCo5aCDMTuNp38sQtSZ/iJby/CPONjFt5wLIJ+KcXqOyQCUUhvANSgiLmCoc9BML8V2ACw8WpZlqbdIJIYgGAJjwsVPS/Lnh9XoU/CrIPBpKiSQNJlYnaCBhX2lzH/t60Wmmw+akYGvcI5bU4wVbVTVQZkFgLRcGFvPvjfhnaSrSkQpTpGm8/FIuTEC87L0uDXXHRewPYPLVcumYzAaqXLRS1FEUI7KCxUhnJK2EgQ0Qd8Z5HCKub4NoJp/CUbiHHKlbSYVNM6YAMBgJHiHUD0++1LjlQyGFJIG60xqNovLXPrjtrdiuGlSpyaKOZRnET00sCL9MKuIfwiyFUTRarQPlULqT0Iq6msBMAqfyyxZ8OXiDsKTlF2zm+YzLClSfUzykmApJ0+FtQdp3gHTF/qJleONq01KQqAn00+ZEkW6EYvXE/4bV1pJTR6NQU5UHWQSDptDiFO8LqI2vikVcktKoaVSBUBukiZIkRceREgTPOcaySVmcatN9DqnnqNZQVKLURSYe2sAfgAJSQT/AGGJtYQFxVBSXV3pc6mFwo3EgGGAUCCJgySdsK2oaFOkqpG8QSOklftOPDmndRADX5mGJ2kzsIkz5n2U2W+ztwzY44tyh8S+7xzdrz5Vde3gXI7kEtJflN4vJiJj0G2LhneAZworo5elTVdKatTMGUFpSIJBAFrkRBOBKVemqgXd5DE6YUiCO7AuxGq5J0yBFsXLhuep16SikzUWUixQee4W0HYEdB0jGl07QhmzzaUZcNfqUbhufehX1/jVzqB631LabG4Mbb46VW4qlWilRDZtp3G4IPmDjmXGuHPQcykKCVBgC4vzMnwwYgGOWFB4k6ElXYTvBPKwsCBhyMkxKUeS/dps6FpOJ8UDwzc6mA23vtilU8pUp16XeU3Tcy6lZseseWA8nnmaurlgralhjtKspGrqo335Ym41xzv9ELop76VYmYtcsPM+Hfa5wT2Nc9lU7LJ/6nTWNVRF9WA+V8bHjtEf/Kn+4T9DOKIWEWkGetve3p9cRlidyT98DYVF7ftLQ370fJj9AJxMtVHo1WpKztUUHUCwECC0rtYKN5i8i2OfrT5my9evp1/LFu4RxFHpgNVCKFhhpv0iABrNjbbn5YW1NtKvDHNLFNtCJKihiXHSL7X3kch9pxNVqlTqBgqZBWQ3zFxsIvgzNLQJhAq+KASkm5gCYjysMK6zGn4puTpAi1wCbbmAR7kYu93KGI7cMdsq/s61nOyK5rLUqeYdy6KJZW3JADGWBmR13xNx/jn+lpK1TU0AAtAMwsSdouQdhvyxzXhH8Rq2XSnTCKVSZEkFpm83g7dduU4h4928q5qxRUXkAZ8R5sSBImNo2w/6q2/M47xty56FHGM6tWvUqFZLNJ5/YgfTHuGFJTTGgCQOfvf6zj3CTy8nej9m8K5ft/06Fx/goTTUVNKnwtt8XXc7j7YpnEKcTjs7mkaLLV1EaTadjyPqDEY5L2hysERcEfv7YuaqRx4O0E8FbXlEP9DtRPtDobf2vpn+zEObo6XnrfBXZB//AG+bokwTpqAHmQOXnKqPlgfij/DcbG/vb88DJeQl7F+4FnBUoU38UhdJgCAVsYtHKcGDNwTqnyEqD67jFV7G57+W6S9jqAjrY2AJGw+eHb0VI1MG1Rf4v8TjdO0LtUw0ZkMTCsTsfEeXKZx41Rr+AEGIGrb6YGp6YsjEb7/WC2IKWZWY0AmfK0+fTE4ISFSxOygGPc9MD8R4eGpuGcQVIIG9wdr74lOaAXVoWJj9+H1xEvESJhRc3k7WgR+xiuC+SkZjsZV1eFlZYLA7CxAN7rN+ZBIBtYw6ynHauVo06KPAQG+lSfExaPEDsSRbE+V4WozACgIKgMgEhZKE/DOmZ284wqzGTYKzMCDqhVO8f4kDCubbk+GStDeOLRYuH9uHLAVVV42MQ0+ot9PfFky3aFXujREalgBxvY+RPqCRbnjlWerGk8L5f4xtm+Lt4aisVe4BG9+s2I8jbHNy6CD+LF8L/b/n5Gyl7nVaPaLW2hliBYzMgRv5xznFJ7bZZaml11ahqgqYOkXB8ILSDPQeI9BG/Zni3+pYqw01AvIkKZBEwZi/IHphRxrJM9R1dg1RTBUaRpA2ABN+viBmZi93MGTJ6W3J2nQtkjGMrXkrTvJYgNtAWZLGIm5BN4PPzxJl8yZ0KGfxWWmrPubG3ty52GCc9wfxXBiYAWoosOc6HAne8/LE5ZMvpKhhUBsSy6gPFphlCi4v8pvjTgYnq/8AFe1fKibOdm8zC1FpMQdl/EARIYgR523HOBhvVqZjKZZy9MoIUgBWM6SZJYN4BcTNo5XOC+zXaQihpVjUqkXH4VJkgBnAkAFBJJvOyjFl4vSVqJWoA5Ihh/3Acr2O/wDxjGUti+LwD6ryzTkrKUeLK9QDOUqVYKPDCLpWSGMEg6gYgx7zin9octSFVmoMppkmFVpifEYhQoQTpABPw74YojNq0qTqY6QLnSGOiOd1gzgY5bxmFJUfiJ0k+wBgiDzwxjklaXQ5qtK2ozgu14ET0zsYvyMX+eMrMTEza3lGOqdmhl6dHUtKDUQCoXM3/olgJkmwAvOKb2voImYBRBTR0kCIBOptVvQpgMer35fTcGvZvzQjk08scFKRWW9PeN/84zUJkifKYwWyCN/3+WInoE3Hvh0XIWbUbmPsPIRsPLGqVSpkT7G49xzx69MjBvDeB1K0EDQhIHeMDpE8+pHnEYphR7PeC0NVTUJhbx1JBj87484uxL6f6LT1YmXI6SxI9AMdEzOSyWVpimP5bMm+pipI/FM6WfcjYx6RjmhzF2nxchy2kT/jGSlu5QezlWCBTiXI1FSoGqKSBeIG/LflOC0qJ3UEQ8yDBk7CJ5Wv/wA2jyVHXVXV7DaYBI+vPBbjaGPmO3uxolEuNQIGq8QTv549wdTpyJJv+459Me4wPTLFxyzrJIa2hoBEyR6xdvTFI7QcMC1iACEa8HlN49MWw1UF+82k7jnubXOEHG6mvQQZkGfK9h8jhvJyjxePhle4Nme6z9LSQF1d3fYhxAHPd9J9QMb8UyXdP4vEwJFzab3A6YD4nQKtrXcEMPVTI+2G/aVg9UHZdI959PKMZeDbyedl86yVfCRLAi8evP0xbP8AVawwZ45RKX8tpxSsogDKYgSBLWFzGH1HMQBLC3QkX8vDgovgCa5DsxmjpIBbpy262HT9nGtGgN21e0+3643NIsFNhPUk/OR7YLphj4SRYXIBFvtODoCyIKukaqbH2J++2I6bqE+AbxsN+nrH5YIr0xHiqASPITHl6YgNdgqwybDdlH0jbEZSFnEM4afjEagPDaQD1v5Tv1wfQ4e7BGJDStwwFjO45j0wBnM1l6qvL0WqITub2O5EywnbDLIZovS1AMVCjxD+4THnGFMqUOX5HMU9zor+eygqNBpEgH4w15thTxbhgCqRM6rj23xa0zYWmQJmeYI++Fq0DWcKLknzt528sZOVDDiqN+yWVNOHKGObwbSeZ8unScedvODxmwwAbXTDg2gGChAMEGAAZgzIHljovBaKDLaWhdUqYFgdj7TEeuOc8ep1EcKBTRZtK/y3JBmCYXVz0ydrggRjn6LXyz5JwcaaYtma4EWZzBQd4dLFjIeqVUud5k6YAEGZvI6iQuHZZnLZh3mmhK1KoLBQRfSuoDVMnl197FxHhFOtUNXMsYEBKYJWBzJJP4jJJ32EmAcCcR4utRFprQRaa2VCCEgG0AEzqMG3IRMsdPTUuL8i7Z7mKQRqVagxAF/5ZDap5MS0AdVidr2BxHnOMkujGV0kNpMxY2JtNojCWsr1amsSG21kBFhYAVRvpUdLYypxEG9U6wAJqKgEdTIs4new8uc08e52yotx5QzpZ86pQA6jJZgWbxDwwDeCLbiLT1xuVp/zAzEGp4nkhQ03vBje42wqziOid5plQdBZL6lIbSUY81IcFTcQAQJwvzGeI0FAC2kayVkk8pBmPDGC9JPo3jlmmm2XHKUadSqEeIVQQgdtMn+n8NxJ3J/KPPFFdu6oqW5kgsd/PfcnA/Dac0Q4RtRGsqACYiRBXrveN9sT8O4VmKnjCaaTmIM6iImVURyO8jfAq2z0OPLhhiUpTv68WLOB8TooH8INSTdgLDkBtA54T59w1VyogEyBAHITYe+A6mSuQVNmKiQQSQYiDfV/bvghPDbTB2gi/oQdsOKPN2cPJn3Yljrp3ZpRI1rKlhqEoN2v8Pvti3jjbVEIVAskU0RJNtJNR2PM7AKOvPfFSWdxy2vEef8AnGlVzp0y6xYqDYyAD62meuCd+BRqwfPZkltMnSpsJsL4Fj9/lgl8mwRWIIDTpkGCB8RB2gGARM3GINOKqg7swuZ9Btg3h7szQDDAEiOcXgRfr7ewwH3ZieXLz5GMG8HYayCD4h6gEAsCRoawIUyIi82JiqQanJcpjmhxIgQ4GoSDY9TGwjbHuMoZNUUK6Sw38QFzcj229sZhZy54X8DS1kkqc39fkX/PCq7xZQRYap2i8DEJ4aYIJHtb674Bo8Sq1GABjUI1advpbEtfL91TYL/OiWdXPheSAUInYrq5yeeH69zmLgS5+qo1hXphlBkswvBjw/1H0nkeYxDwzj/egd7AKpAMXOkWWwJk/L0GAVNWsDR7qkNVQO1UgBgBHgX+keQ64eVOHGhTLZcgPBWQLww0sATzg74yUTTcB5jNEw8tYwF0HSRG+rYGfw788NqNri5EcyfUxPLCPg/DK7lBUdu6psWVJkSdzb7n6TizI4RydwBIWFkC3Mm8n74ijRTZ6mZZt9UnqCcE06TWkNHOxwCMy7PqG5NryOtoETHyw0OdcNdY23PX22wVA2GpVUf/ABn5CPrhdxPjS0UJiC3wAiAPkZIvJ/LHtbix2WGkbrJ+W2K/x5TVCzbTMQB5byfLriNlJAvBuAnN5jSzTql2IvAnxMTsLmANyTtzHU/9MqUxTpwqqIEbfvrip9lciaNI8mqHURzAiFG20S0dWOC+8OslZBPQ487rozzzpSpLoGOtjCVJEfFeFktIkrzA3Hy3GI+H0hTZXVrrt+/phjlc+2qHHv8AkcHNk0a+lZPkMKLWzw/BlV/M6GOfqLdB8fMa1m1UmcSVbUBGx1KIMeo3xQ6+bpIYZ28IJmVC6ibsARqkCwM9TbHQKWZARpNlRhHLaR72geuAqmWp6e8FNSCZeFWST+Ik41+zcy1Dblw7/wB0TNiexPur/c56+ZWu/wDLcVAo8YU95EzpgmQPWbx5Tjxcut10ViRtoqIAOgIm37tjpbcJpVQSpAJ2Bk/YjCbi+Rr5eiQlHvDNiIb2hyDz2x3Hp2JbijZigwJZ1VQeb1SPoFj74jo06Rks1IEi0L3pYLBA8IDC4nxEAROIs/xXvHIqhtaWIcMuny08rR0m2IKHGadKC1hMSKbfQdPODiKDXBEmGcNyrvV0BdVFrv3YBk3htDPygeIGeXTDXMVcro0KgAUQaqllcldzcgoeUDz3wmzXagMppp8DkMDJWCLRBEgWEm0+84B4TWSvXpU8ywSm9RhVbVEwLLc7F4BMkgGcG8bS7Ohp448ct2Rbl7DvJ9p1y9E/6cMxdjqNQsJ6MNiQfXyOA+A9vmpfyqiuzFxp0qoUSYFgQIk7RyF98XLK9k8kzMVp95T+BPE5UFbNBDb6idzytjmvazhK0M3VpKF06pW5MKwBCknpMc464rH8T5JqJYdqjjjX1/ReEyzrUY1UTW7F1zAFJQuin4QNTCoXC6iQCYliCAcc3pPIDVNT1HglmYsdhvzLeZ6C2JcvXqUwQjaQwEg6WBEQPiB5dPLpgUPBF5jDCVciRJUrGfDO0bX8x6YHqEm5/Z3xsa1ydj5fvrjR9sEQ2yag1ApjxnR/usD7E/fG/wD6c7QNEBQWYwFgTfUeemPYHpiXh+Vl0MGA6H/cwj0uD+xh7lc4Ee1JGnUwL30FjGqQLm3lv54q0uyLl0iv0+BSCSYt1Egg3sN4uPfrgQ5FgZsQDPTY/Pfpiw5mg5Z20gQWciRHNiEixi49saZDJBqVZ3fS1MiAPilidKnotmJ9MZfEux6awTUYw4fnv67BKDgqCxOrnAJHr774zGlbILqPiOMxW8t6CfujpGWWjAHhNuQn7TginUpDYW8kP6Y1rZqU0oramFrcjufljykrhNLqY5/CLb2vtGGm6OWQ5ogeJZUAABtPM77/ACvgd6DOR42M7eFdunxDphlklIEgGDtLf8+WJjlnLaoXoBqNtvLy+uKouxJnctp+I6RE6Y3M7wP1xBUrU2iEYQPi8/0HQf8ALniVMbvHTdoA3PToMJFrDW2gGZGncmb7TJv+WAfDCQVlMpJ8LQept6gb8othlRy7ES5gg2G+/rtgbKOzLq8QIPigA7m5v6Y34StStrjUwXaLcucbXjFkNqvDwg1D4hYRHUDkPPBAyKA873N+eAXylYGSCRO1zt1w0y9BGUEoPObx8xvirspg1PJKWJIKEbHUZNwZ+YF/LywxqcNAUAktaJ6jpgPK0KYZpKg6iADHQRY3t5Yf1k8AHkMcXX5VgcJVxbs3wQjuFRyoiPzOJsrWMweWNhvBxj0CDqG3PCetxLLjU4DsUkMaqkUapFyKbED0Un8sKeFccAt/uQ7j9Rix8Hh1K8yCI9RjmFaiadUNcMDPi6nefqPLCf2Tjc4z8NP+i5ZNrplsz3FFyjCqGhGmFPMxt1JHlywVwvtzl69F6hOkUxLo0AoBzJmCpEwRzBG4OE+dzaVsoiVQP5h0+amD4h5iJjHNzNOvAMFXKNfcBtLA7SLfQdMepwZnKPPaEc2JJ2vJZ+0TrXq993FKQtv5jlgBzIJCMBNiR0nlipcTQ6iygpN2KtYn2jp9cNlzV+6JKut0PQwbr6XHmJ88aZrLGqkFVWsNgICt5DkrHl+E+U3tTd8mKECB1kLBL+HVfr9ZtjfiPC2Ug6pJFrRtv+vvh/U7N1KFBa7BGQmYDEMoIkFgygg7iBMQMDjMkgjSx5gaef8Ax1vBxUsrvg7Wm02PJj5ly6r5fX/Qzspxevl0IepNIkr3XhjxQdZYGQd4sdotNiv/AMfSvUls0tPvCAEZSzM0QGWD/SATtsZPRRSouSwIjbw36Tf2IxK+qk6FJ76kG7u9oIJMAiS4DHUJEiGGxAwgv/ru8/0MazBHHpqim+bv9uTO0PZh8q7qwZ0JAp1dOkG0nrJEgQDyPWyPMZVgCdIgRN9p/wA2thxneNVakM7yqfBSB8IneLeI+Z/WdWzqshQovisGCyymRcTcztuPpB6K6PPsSgMw3sBIEjaYJAmTfeL89sb00KsUZU1NC+IK0FtJVgZIB2uOpx5WqFZEiDBkASYJgzuNzafWbY0yy+JQNiwkAAnfkDY89yB1I3xRCx5akdSU1QHSNI5E6VYgTBnmb88acWzqimEpqKQazqSWc3O7EgBL2UKCCN74zLDSGqAjwyoAmNWkS1vihbX/AKuowmz/ABDUYs28EDRc/iKgkSLjoZxhBOrsHyT5/MaVQePSKYiTIg7RyWSGOnlYYsedz9KjlFfuStSoiqQJiSp+IWuZO9+V+dJBcahMA7iLTbkecgfIYsHAzWqModSVZvFUYTKrdrgysA2JtfnbGu2MnyTlAR4wF8Njpt4hewi9t8ZhzxDiOUp1GQZLUFtqFJGBsLybk9Sec4zBrFaug/VaLTk8rqErJaZ1gKDztJn9jBmbzoC6WBBNo/WCd8e8PVkpgaGJ62+e+BqqqGYuskmTLGBPoMFfBkepxSZCiIEySYtvbngpO8ZQbCQPUSMAJwouxI8K9DO3MA9NsO6RYAEaRO0gn9IxVkaBTkmYAM0keV9vP32xFmOHBUNzMgCFXckAbDHmf4uUiI1EnysJA+oJx5Q4mWu0kb2jcXBNtsC2i0mPOH01poV0SL3lgb+YEz52wLkMkEMIIB+K8z88KxxlwTqa3Tb7YeZSirIJLEm/xNHpc+nngbXsXTPM5kkOnwiNQmRc3HPl+eJalGiojQs+gxKvCg5A0fSfvf5TjfO9kgi6giv1CqSR1m1vc4DongV5qooVSqgSQNhzOGb1gy6hsfzwmZNVz8I2A2Ef8YV0s6RTTxRC3jnFp+Q+uOBq8T1PN0KafVOM22uB9WWceUsxBjCzh3EHZJMGSYB3jlt5Y8r8SIsyX6g/kf1xtpdJqMapq4noccXkgppFt4IP5gg2nVc9L6RPpthF25ywqBa9OIYEkjrv9bg+Yxrw7iexBkYm4q47hxBKfFa+k89r6T5TE9MaLG8eRNe/IlqYZHJSj47KBnuIsumIKo+pR68usXxXM1V1Ozc2JJ9WMn6nDfiD29RhUi+KNJYnYASSekC5te3THUikgW2+yNKJqMoWNcQGJYkRcReAB6YfVeDVMwAsCRYsDCgwZBkSVIna4hbQWxJw3ghWK1aVC7IIJ6X+ew+Y2w+yvHBpACqrc+g846bc8ZzmlJcjmDSyzYZShFtp/X4sGznByKKoztUqAEqG581BIuFm17n7ScP7Ns9FTmXVVIkgeEkDe/IHn/mA3ydMP4l0vO7crWN9zz67Yn4xTdqIVbEzEjYfiN+XLEeNSQrGcoS29MqGbrRVrMoCrUYsoN4BspkyTIExy5W3BznDJyz5g1lD0ainuwrEmZhyw+HmZ28JuDs34d2ceo57pwUVgXDNYSRrVbEwbkcuVty9yy0chTru7Aq4l5ILRJVFCknVM2859MZxjUh/Jq8b07xxbvj8DnGbfwioJKVNhIhW/EnzBI8o2i4FWqSPLmJ8/wDjB5qU61SqlMGlTNQvSSZK22jaD4rcrCeeFq1YBt++WHIvwckic6rb85tP7t1xsCCUgBIABuTJES1+Z/pFt4tjRqvqP3+uIXqEeouPUYIhd8vwY16MoI0GAsxyMn+68CeZmcVyplHonVBRhPtaDB+Yx1Lh1IUsvTUGQFB1W8UiS1upJPvil9tM4oWwGomAbe/0xbwbYpp8mUJ26K3Sy4FUU2ZahO7qxINiSJ/ERted8MalEKpI2Hiif6bgz188JMpmAEZdjqVlhASTcEFpkCDMQZOJ69VzT7wmaZOnfc+gxhODcrR29NmxRxvclfRHmiajlyFJPM+mPcDf6sdD9MZiVIFzxe/1+h3OpnAOTfL9cKnzYlgRPinz2sI5kYe5tCTCD0YTe23v5YnyfZ6X7xgzNHJWtHQwOWNnNHISA8qz7aBYCZbrysDiXx7+H8h+f3wxFNUZtQMk/kPPriCpVU7Dc9fntit9koVPwAOZMbATBm3PfHjcFQeEk2gyLTM2i4xYKFNiNh8/0GPTwxpJMXM3noLYFtFqxRw7gakzJ9SBP1GHmX7PgACSY/u/TGyDSpNrA8rbeuDqKNElwPQH5fFgJSCSJOG8JUPfVABPxHqI5+uD+Kdn6VamVIAa0MZJEdb3GEuZ4gUMLUaT0UefWcYc25F6jfPpgE/kFQt4vwQU10A72mDy3t9sUfieWZSFCtAUCYNwIE/TFxqZ4uSpJJPUk4V8YUynkJP+6McbK8uLK2lcX1732ynpoTd9MS0sxDKgX1PQmLfvpgh2HPw8pIt89sNcggcffG9dNGXqKqg3AJPPUTLADYrE88b4PtVxexrzVDeHNmwpQpSj/AgaiUllPObGQwG48pGLCvEqaKL2I69cIsrRQkB0AJMAmBP54042KevwMBAAA5KRuB1g3t+WHZZVmns2NOr+RvPNCXKJB2cou5Jko3iAmLGLWE2wxTgVKkpFILe2qJY+pN/b6YSUeKFaaKsMVkGL2tEkfKMM6PG4BmPQf5GOlihFwpjsMWGcKaX18xfnG0kqYIIjfYGfIGYwkrAI+owdJNiJUxtM8pM+2PeLZx2qOYHiOwm3TA2Q4o+Wqll+L4Sxvp1QSb/2gAN/djmZknJ7TpY/T0uLYlw33b5/Oi49hs0oV08ww8V9oJE3P4bDr54b8YGuRssQTe48v1wn4QKVfxd2h5sCARPmIgiIv68xiftXx40VCooesw8Ki4mRLGOSieYvaeeLwTco0ed+00nnclab7RX+KVzlqgqr4VAM9PJBfxEm8eWKJxTi9XMNqq1NR2AhRABJUHSBMajBMm5w7r0u9fXmWNWpECml9Imw8Gw5QsDeScDcRamAAq00YWURq0ybwokM3zPXphncro51iBahUhlaCLg9OhwxrUQ760jS8MBOxbdLbaW1CPIYj/0LsSX70f3NT0zYxBZ/sMNcpm6lNZRaewClx4dJkGOpkgz5bHYjOdfd7HdPp1NPJK6Xt9eBVnaARQPxEAm9xcmw5Wgc9vOwnd7bX+WC60M/iIJJv4hfaYgkmfbfG/E2EACLCfTFrI+Eaz00ZKWSPCXSCcj2nr0KYpqy1EAEK0koCT4QR8PoZi2FnE87Ur1AXKoItvA535yYGBlqDnj16gBVj4r2B5gb+3L543cm1RzkknYZxThncGmVJuisXGwqbkKRERaMLHMkk7nc9ev1w14p2gFamKXcoiqQVIJ1Az4jaAZECI5YVEiBvN5mI8owKvyWjQrjzGFjjMQs+t8pkhIeogQoJgEkQdp/uAF79MZmOJHUdJEbAAke58/0wRSqU4uL+u2Pc3maarAF2PLf5c8YU0geCvVstMmD7CffAeUygFQlw3oRz9N4xpx/jrTcFeguAOnr64RZTtC1xrIB3vfBKLLsvf8AqUQfkML85xmRYEYRI9RxKggcmNvQj/GBeI8XAUBb23OJySkG5vtAIK79fYj8hjyt21Xkpj9xsMVOpmr4jWT5+Z/f7nBUQt+V7QCo4AU6uXij8owdW4g8fAv+7/8AnFb4DlP5wZpCgWsdzPQYdZlxyDn0U/nGB4IBoaqkae6G9zqm5+WAONZqoIDlW6aR+uCqnExJCq7EbgDAOaD1CHNJgqn3N5Mz8sVtRaJsznKlA+GL7jljfh3FqtZGBogoSRrE7rfkbbxz57ch+NvIxtwDjK5emKRK6y2qCeUk+5gnCq02Kct0oqzfI2lwQZ7KLcsSGva4A9jhNkAhBJALSRfyiww67Vceo90UIDWtPLn/AIA9cUfK51gC0wf35YdowRYcxW0eJRB2i0R1jGUOKpUhdnYgX2364rdTOM1pJ98D53p1wak10MYs8sfRcu02ZHfMqpoUQVUDeQIa1iTIiPLnOEqZYpV1DwtaRvcbhgbG+4wy7B5XNVX7xULUiADUqN4VZP6ZlmImPCOQmIxbM32VywOuqxDTLkNCzz8JuDPnF8KSxzttHRh9oYXFQyR6X48ijsJknaqznUqaCNURJJX4SbDY+LYD2wd254UtKmtREmWiowZt48AMmIJ1XJ3IHPE9DtehBo5KjVzRUEEoqimscizHSP3tgftFwjM1qL97oVQpqQtRiRpvpLkQSRyCgC/jO2NoY6g/c5Wr1Hr5N3XgodfMkHxR0Czb00jf1vgjJZJ3IDMUH9FMAGPP+keZjEdLSlh/9Z+p3+uPMzxNtOhStOeZZZ9gCcYtN8IVGPZvLpnM0EZQaYDkupY2Swh5FyxW4kETjftX2Wq0ZqUqINEAgojlyASNLwfGpMmQJFp5mAOCZk0/CXNaTq8Id3kC2ynwi1pA+eOlZHjJKCpUK0VUXDMBsJkkxYXxbpUMYs+TH9x8fscdz9WKSrUp91VJLEuoUlSxCkE3izep1G+ATUBIUuJ2AGoz9MXL+IXF8nVZaiinmKklTpcjw6YElTyIWJkfFa8ir1aGm1OlUAKgl11jUSASAWWdA2G0xPMY0UUlwE806ogbhq/iOn/yj6MJ/wCcaVMirGdY9th0HK2MqZKF0inVvDGFn0U2G2/qfLEY4Ux2Dj1UD/8AbBX8zE8fIqD8R9hP+cePlRy1T6L9pnBNLh9QESwI6cz5YkakAYVXIPMaiPmNhP7jF7irFhoD+o/7TjzB5o1OQpgeg/PHuCte5Z21+PVASIEje6gee+A37Ws1ojoxO0eUdThbn9Oo2tO+9p5DriDKCSdMhptYGb87wPznBqmANy2YqROlZ6s0jfpA2xtlsmrFgbgW99zviX/UkLJDeZgDfa3LEOWzjAELTkEySCOfLEaROQqrkhESY53P648GQpj8IJ/e2Ba2dcKWNMQBM6vpEYV8Q4y+rT8JUySsb9L8sVwTllhqcMpnT4QCzDYbgEEiekDAnFUUttZQQSYjz/5wuzfa5yoUAAi/0Nt5+X54T5rirVSNe3QC3qQbFt7n6YCmwlwXzg+cp6FVTytax9PngfiJrd5ZvDP06Ec8VnKMz/DVqWSViFvJAFvTA9au7T/1XA56+ftz5dcFtJY5yuY/6h/F3jT7be2JGqk4rFdO7A8EMepJ+xwbww0XWTTXUN7/AC397YtIgbmKWsOF8RSNUSY1TH2PywszGTU0w1RYIYG4PwixnoACZ9R1GLLwI00VzpVS3ha24A8IPLrYxufYyjkVKyNid/spmSBYetuVsV6a7XYcsvjwcuz2XpT/AC7/AD9+X54Ho0wSQxKwpNheQDAjnJx0TP8AZUHUVAp3OmCIiNyLRfp+mKRm6kMpO6NpN9twR98RqioyTFyZdzspB9MR5lTAHMSD8gf1w1q8RVWKlTIPKPnhbnmVnd12MH6QcSiJsl4V2tzWWpNRo1QqM03UEqTc6SbCfMHc7TibJ9otJY5mj/rGJlO+qtoXy7uNDbTOELLfDCjlQyCAxqE8gTYC/W214j64hOB8P4j5xhop9xQUbKtOyjpcwAAegwsznarPGQ2YNxcBUggiOQI2OPOD8Fq5k66VMtTVwjssECdzEiYUz0MRM4D4jlDSqOhB8DtT1EQCUYibzEgAxJgEb74vdzVg0ha61ObNHqcaamj4j6W/PBk3gXOwAuTOwt1PLBGboqid3Y1Q2qowM6AFMUp2JuS0WBCi5U4GkuCzbgHEqmWqd5TCsYMqVABABY/DBtE4uK5ocUy6U0Io1FYNmNIgAEVBaQZ1ADadPPaDRUpmDA5RNrTzkmF9f84u3GOyKppzOWqIg0BytNvDaA5Qg2U2MbeWKk0uyKO6SS7FtfsVSpBj3yvpswuIjfxFQBf9jCamMvdwHC0wC20GTCrO8k/QNgziterWhalQm+2lRtMfCADucCZinpppTWLA1HJsWcysDeyrb3J54yUk1VjmTQ5oPlX+BHTzdHlUqMTc6iRvvawxBXzyC1/Zm/I4m4pkaS1jTVgFVQSxkgkqDbneRgLLqdS6V8YusLqlgZFrz8j6RjXaJ0SZqr3YAKnWRcMTKg7A3sxF/IGOZwLXzxbTAggQTAPPkT64Nr8CzWnvGoViHvq0kkkkyTzmZ3vhY4gwRBG488RJF0YWY82+Zx7jTVjMEWdXqD4vf8sMuzY8DHnb7tjMZgomUgjixsPRvoLYWZQywB2vb2OMxmK8kXQdxAfyn9RhTmP+s3/cfzx5jMSXZEJiZxpj3GYsIednh8ft+eGzC2PMZg49APs1q0gyNIBgiJE/gbCHIIAzWHwA+8C/3xmMwMuy4hucYgSLG9x6nDDsbmWYeJmaCsSSevXHuMwS8El0x1n3Ok3O7Y5DmGPiv+Nj9TjzGYyDXZFWMFv30xADv6jGYzAhEf41HUifngrOZhkddDFZN9JImCWExv4pPrfGYzGiBL9/C/OPUohqjs7FyCWYsSL2k8rDG38TahDZSCRNQgweWnb0sPljMZhKSXq/qRdHP6edqaap1vIdQDqNpqMDHS1vTDTI1mkXPxDnjMZhiSXP14RQg4xVJeqCSRG023x0jizkPRUEhTlahIG1jRi3lJ+eMxmLZH2ipE/yif7fyxa+zGQp1MjUNSmjkOt2UE7DqPM/M49xmOD9otxwWv8AJHrtY+P0KfncqgziJpXSXgrAiOkbYZZ3LrSzmS7pVpy5nQAs3UX072JHucZjMN4JP1cSv/y/4ZwNSl8X5fwi8domP+nf98xjkfaZRqQxc0wSeZN7nqYjGYzHS8oQgLsyoDEAR/xjMZjMW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6" name="Picture 14" descr="http://www.ramenki-adm.ru/upload/medialibrary/8e0/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786058"/>
            <a:ext cx="3571868" cy="267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58762061_rodinamat_zov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786214" cy="545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96136" y="178571"/>
            <a:ext cx="197166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Фронт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6" name="Picture 4" descr="http://1941-1945.net/uploads/posts/1237628160_pic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893095"/>
            <a:ext cx="3571900" cy="239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mg11.nnm.ru/c/0/f/0/8/c0f08fd968741c6c8777dcc3ebe4ffd3_fu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500438"/>
            <a:ext cx="3572246" cy="268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3357586" cy="7858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Партизаны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28674" name="Picture 2" descr="http://www.tatveteran.ru/www/img/1082_2081855466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500462" cy="514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32040" y="214290"/>
            <a:ext cx="3614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990000"/>
                </a:solidFill>
              </a:rPr>
              <a:t>В тылу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7" name="Picture 2" descr="http://t3.gstatic.com/images?q=tbn:ANd9GcQW7AVAmsMMC0aI_dvi4KqzE2oHJwe5r9VyUMrlZ2Xz-EadcvjG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0817" y="1174337"/>
            <a:ext cx="3605495" cy="245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25" y="3639305"/>
            <a:ext cx="364648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357166"/>
            <a:ext cx="3971924" cy="192882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ПАРАД </a:t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</a:rPr>
              <a:t>на Красной площади</a:t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</a:rPr>
              <a:t>9 мая 1945 год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48130" name="Picture 2" descr="http://www.prlib.ru/History/Lists/history/Attachments/524/pobe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3571900" cy="500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http://encyclopedia.mil.ru/files/morf/1941moscow4_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093866"/>
            <a:ext cx="3714776" cy="263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357826"/>
            <a:ext cx="392909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 мая – День Победы!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9719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Ветераны – наши прадеды!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71924" cy="211455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Давайте вспомним наших дедов и прадедов, защищавших нас в годы страшной войны!</a:t>
            </a:r>
            <a:endParaRPr lang="ru-RU" b="1" dirty="0"/>
          </a:p>
        </p:txBody>
      </p:sp>
      <p:pic>
        <p:nvPicPr>
          <p:cNvPr id="47106" name="Picture 2" descr="http://t2.gstatic.com/images?q=tbn:ANd9GcTRCnfqzivoNqm_e5bLEW_KDY7sBTOFbkPow0g1ucZ2PRgNg9Jg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3692896" cy="245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643438" y="428604"/>
            <a:ext cx="4214842" cy="5715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- Почему, дедуля, у тебя слеза?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Почему, дедуля, прячешь ты глаза?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Кто тебя обидел, можешь рассказать?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тебя я буду драться, воевать!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ru-RU" sz="2000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Внучек ты мо милый, нет, не плачу я,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Просто вспоминаю о былых боях,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был я молод, Родину любил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И врагов проклятых под Москвою бил!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ru-RU" sz="2000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/>
              <a:t>Там друзей военных много полегло,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Вспоминать об этом сердцу тяжело!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И победу в Мае встретили не все,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Там лежать остались в утренней росе!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ru-RU" sz="2000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/>
              <a:t>Так живи, мой внучек, и войны не знай,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Каждый год с Победой пусть приходит Май!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Улыбайся солнцу, весело играй,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Но что было с нами, ты не забывай!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4143404" cy="43402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Служил в армии на Кавказе военным врачом в звании старший лейтенант с 1940 года. Имеет правительственные награды – медаль за войну с Японией. С 1952 года принимал участие в войне с Кореей. </a:t>
            </a:r>
            <a:endParaRPr lang="ru-RU" b="1" dirty="0"/>
          </a:p>
        </p:txBody>
      </p:sp>
      <p:pic>
        <p:nvPicPr>
          <p:cNvPr id="2050" name="Picture 2" descr="J:\сем.хроника)\2013-02-14 фото1\фото1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33643" y="881275"/>
            <a:ext cx="297704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971924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990000"/>
                </a:solidFill>
              </a:rPr>
              <a:t>Логунов</a:t>
            </a:r>
            <a:r>
              <a:rPr lang="ru-RU" sz="2800" b="1" dirty="0" smtClean="0">
                <a:solidFill>
                  <a:srgbClr val="990000"/>
                </a:solidFill>
              </a:rPr>
              <a:t> 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Василий Филиппович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05.06.1922-2005г.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14876" y="3786190"/>
            <a:ext cx="2257412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Шилкина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Надежда Васильевна, воспитатель МБДОУ №69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Мальвина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дочь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29454" y="357166"/>
            <a:ext cx="19716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папа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IMG_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6578" y="3265841"/>
            <a:ext cx="1928826" cy="287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3971924" cy="355441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Добровольцем в 1941 году ушел на фронт. Был связистом, воевал под Сталинградом, затем на Курской дуге. Победу встретил в </a:t>
            </a:r>
            <a:r>
              <a:rPr lang="ru-RU" b="1" dirty="0" err="1" smtClean="0"/>
              <a:t>Браунсберге</a:t>
            </a:r>
            <a:r>
              <a:rPr lang="ru-RU" b="1" dirty="0" smtClean="0"/>
              <a:t>, городе, за взятие которого их полк был удостоен ордена Суворова.</a:t>
            </a:r>
          </a:p>
          <a:p>
            <a:pPr>
              <a:buNone/>
            </a:pPr>
            <a:r>
              <a:rPr lang="ru-RU" b="1" dirty="0" smtClean="0"/>
              <a:t>        В послевоенные годы в газете «Тамбовская жизнь» о нем напечатали статью – «Наши легендарные земляки».</a:t>
            </a:r>
            <a:endParaRPr lang="ru-RU" b="1" dirty="0"/>
          </a:p>
        </p:txBody>
      </p:sp>
      <p:pic>
        <p:nvPicPr>
          <p:cNvPr id="1027" name="Picture 3" descr="J:\сем.хроника)\2013-02-14\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00042"/>
            <a:ext cx="4357718" cy="5857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500594" cy="17145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</a:rPr>
              <a:t>Иван Андреевич Скворцов</a:t>
            </a:r>
            <a:br>
              <a:rPr lang="ru-RU" sz="2400" b="1" dirty="0" smtClean="0">
                <a:solidFill>
                  <a:srgbClr val="990000"/>
                </a:solidFill>
              </a:rPr>
            </a:br>
            <a:r>
              <a:rPr lang="ru-RU" sz="2400" b="1" dirty="0" smtClean="0">
                <a:solidFill>
                  <a:srgbClr val="990000"/>
                </a:solidFill>
              </a:rPr>
              <a:t>папа </a:t>
            </a:r>
            <a:br>
              <a:rPr lang="ru-RU" sz="2400" b="1" dirty="0" smtClean="0">
                <a:solidFill>
                  <a:srgbClr val="990000"/>
                </a:solidFill>
              </a:rPr>
            </a:br>
            <a:r>
              <a:rPr lang="ru-RU" sz="2400" b="1" dirty="0" smtClean="0">
                <a:solidFill>
                  <a:srgbClr val="990000"/>
                </a:solidFill>
              </a:rPr>
              <a:t>Поповой Евгении Александровны,</a:t>
            </a:r>
            <a:br>
              <a:rPr lang="ru-RU" sz="2400" b="1" dirty="0" smtClean="0">
                <a:solidFill>
                  <a:srgbClr val="990000"/>
                </a:solidFill>
              </a:rPr>
            </a:br>
            <a:r>
              <a:rPr lang="ru-RU" sz="2400" b="1" dirty="0" smtClean="0">
                <a:solidFill>
                  <a:srgbClr val="990000"/>
                </a:solidFill>
              </a:rPr>
              <a:t>воспитателя </a:t>
            </a:r>
            <a:br>
              <a:rPr lang="ru-RU" sz="2400" b="1" dirty="0" smtClean="0">
                <a:solidFill>
                  <a:srgbClr val="990000"/>
                </a:solidFill>
              </a:rPr>
            </a:br>
            <a:r>
              <a:rPr lang="ru-RU" sz="2400" b="1" dirty="0" smtClean="0">
                <a:solidFill>
                  <a:srgbClr val="990000"/>
                </a:solidFill>
              </a:rPr>
              <a:t>МБДОУ №69 «</a:t>
            </a:r>
            <a:r>
              <a:rPr lang="ru-RU" sz="2400" b="1" dirty="0" err="1" smtClean="0">
                <a:solidFill>
                  <a:srgbClr val="990000"/>
                </a:solidFill>
              </a:rPr>
              <a:t>Мальвина</a:t>
            </a:r>
            <a:r>
              <a:rPr lang="ru-RU" sz="2400" b="1" dirty="0" smtClean="0">
                <a:solidFill>
                  <a:srgbClr val="990000"/>
                </a:solidFill>
              </a:rPr>
              <a:t>»</a:t>
            </a:r>
            <a:endParaRPr lang="ru-RU" sz="2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392909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Прошел всю войну связистом. В битве за Севастополь был контужен и эвакуирован в госпиталь. День Победы встретил в Вене.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3971924" cy="928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Ковалев Василий Илларионович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endParaRPr lang="ru-RU" sz="2800" b="1" dirty="0">
              <a:solidFill>
                <a:srgbClr val="990000"/>
              </a:solidFill>
            </a:endParaRPr>
          </a:p>
        </p:txBody>
      </p:sp>
      <p:pic>
        <p:nvPicPr>
          <p:cNvPr id="6" name="Рисунок 5" descr="1 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48457" y="966461"/>
            <a:ext cx="3086820" cy="215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715140" y="1357298"/>
            <a:ext cx="2127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ea typeface="+mj-ea"/>
                <a:cs typeface="+mj-cs"/>
              </a:rPr>
              <a:t>прадедушка</a:t>
            </a:r>
            <a:endParaRPr lang="ru-RU" dirty="0"/>
          </a:p>
        </p:txBody>
      </p:sp>
      <p:pic>
        <p:nvPicPr>
          <p:cNvPr id="8" name="Рисунок 7" descr="6 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6169688" y="3805967"/>
            <a:ext cx="2857520" cy="224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43438" y="4143380"/>
            <a:ext cx="200026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Коченков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Антон, внук,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воспитанник МБДОУ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/с №69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Мальвина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392909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Служил  с июня 1941 года командиром стрелкового взвода 890 стрелкового полка.</a:t>
            </a:r>
          </a:p>
          <a:p>
            <a:pPr>
              <a:buNone/>
            </a:pPr>
            <a:r>
              <a:rPr lang="ru-RU" b="1" dirty="0" smtClean="0"/>
              <a:t>       Звание – лейтенант.</a:t>
            </a:r>
          </a:p>
          <a:p>
            <a:pPr>
              <a:buNone/>
            </a:pPr>
            <a:r>
              <a:rPr lang="ru-RU" b="1" dirty="0" smtClean="0"/>
              <a:t>       С 07.08.1941г. по 27.04.1945г. находился в плену в Германии.</a:t>
            </a:r>
            <a:endParaRPr lang="ru-RU" b="1" dirty="0"/>
          </a:p>
        </p:txBody>
      </p:sp>
      <p:pic>
        <p:nvPicPr>
          <p:cNvPr id="4098" name="Picture 2" descr="J:\сем.хроника)\2013-04-05 9\Бороди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16" y="428604"/>
            <a:ext cx="3315388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J:\сем.хроника)\2013-04-05 10\10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143380"/>
            <a:ext cx="3357586" cy="2149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97192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Бородин Николай Николаевич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17.12.1917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(папа)</a:t>
            </a:r>
            <a:endParaRPr lang="ru-RU" sz="2800" b="1" dirty="0">
              <a:solidFill>
                <a:srgbClr val="990000"/>
              </a:solidFill>
            </a:endParaRPr>
          </a:p>
        </p:txBody>
      </p:sp>
      <p:pic>
        <p:nvPicPr>
          <p:cNvPr id="3075" name="Picture 3" descr="H:\марин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2071678"/>
            <a:ext cx="1714512" cy="264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14876" y="2714620"/>
            <a:ext cx="2757478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Токарева Марина Михайловна, воспитатель МБДОУ №69 «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Мальвина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дочь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561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Фронт</vt:lpstr>
      <vt:lpstr>Партизаны</vt:lpstr>
      <vt:lpstr>ПАРАД  на Красной площади 9 мая 1945 год</vt:lpstr>
      <vt:lpstr>Ветераны – наши прадеды!</vt:lpstr>
      <vt:lpstr>Логунов  Василий Филиппович 05.06.1922-2005г.</vt:lpstr>
      <vt:lpstr>Иван Андреевич Скворцов папа  Поповой Евгении Александровны, воспитателя  МБДОУ №69 «Мальвина»</vt:lpstr>
      <vt:lpstr>Ковалев Василий Илларионович </vt:lpstr>
      <vt:lpstr>Бородин Николай Николаевич 17.12.1917 (папа)</vt:lpstr>
      <vt:lpstr>Бородина Александра Кузьминична 04.08.1924 - 2013 (мама)</vt:lpstr>
      <vt:lpstr>Шлыков Дмитрий Михайлович 1914-1982 г.</vt:lpstr>
      <vt:lpstr>Ряшенцев Серафим Михайлович 1913-1998 г.</vt:lpstr>
      <vt:lpstr>Сторожев Николай Павлович 1925 г.</vt:lpstr>
      <vt:lpstr>Савинков Сергей Романович 1900 г.</vt:lpstr>
      <vt:lpstr>СЛАВА ВОИНАМ -  ПОБЕДИТЕЛЯМ! </vt:lpstr>
      <vt:lpstr>Я ЗНАЮ! Я ПОМНЮ! Я ГОРЖУСЬ!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Методист</cp:lastModifiedBy>
  <cp:revision>41</cp:revision>
  <dcterms:created xsi:type="dcterms:W3CDTF">2013-04-04T15:41:28Z</dcterms:created>
  <dcterms:modified xsi:type="dcterms:W3CDTF">2013-12-17T06:25:42Z</dcterms:modified>
</cp:coreProperties>
</file>